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8"/>
    <p:restoredTop sz="94694"/>
  </p:normalViewPr>
  <p:slideViewPr>
    <p:cSldViewPr snapToGrid="0">
      <p:cViewPr>
        <p:scale>
          <a:sx n="167" d="100"/>
          <a:sy n="167" d="100"/>
        </p:scale>
        <p:origin x="488" y="1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96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34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15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040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939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040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190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34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681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225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143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06F52-1B55-0842-AF9D-46AE0A0FC353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5C566-8D6D-A545-8403-7876FDE766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915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3162E6-18C3-7B3C-3527-5188BDD67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84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D80233-8EFD-9129-9664-4C987C6C468E}"/>
              </a:ext>
            </a:extLst>
          </p:cNvPr>
          <p:cNvSpPr txBox="1"/>
          <p:nvPr/>
        </p:nvSpPr>
        <p:spPr>
          <a:xfrm>
            <a:off x="6729414" y="244543"/>
            <a:ext cx="1795286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Москва</a:t>
            </a:r>
            <a:r>
              <a:rPr lang="en-US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|</a:t>
            </a:r>
            <a:r>
              <a:rPr lang="ru-RU" sz="1633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2023</a:t>
            </a:r>
            <a:endParaRPr lang="ru-RU" sz="1633" dirty="0">
              <a:solidFill>
                <a:schemeClr val="bg1"/>
              </a:solidFill>
              <a:latin typeface="Moscow Sans" panose="020B0503030702020504" pitchFamily="34" charset="0"/>
              <a:ea typeface="Helvetica Neue Light" panose="020004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6F5B28-7A5E-ED66-66DF-9AA0709A3343}"/>
              </a:ext>
            </a:extLst>
          </p:cNvPr>
          <p:cNvSpPr txBox="1"/>
          <p:nvPr/>
        </p:nvSpPr>
        <p:spPr>
          <a:xfrm>
            <a:off x="4682035" y="4100786"/>
            <a:ext cx="3828377" cy="846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99" b="1" dirty="0">
                <a:solidFill>
                  <a:schemeClr val="bg1"/>
                </a:solidFill>
                <a:latin typeface="Moscow Sans ExtraBold" panose="020B05030307020205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125496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A37167-CD41-6038-63C0-130145A6B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170" y="-1"/>
            <a:ext cx="9190170" cy="51744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0081C3-483B-2240-7D4F-BC28FAE63692}"/>
              </a:ext>
            </a:extLst>
          </p:cNvPr>
          <p:cNvSpPr txBox="1"/>
          <p:nvPr/>
        </p:nvSpPr>
        <p:spPr>
          <a:xfrm>
            <a:off x="616396" y="286515"/>
            <a:ext cx="1814383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33" dirty="0">
                <a:solidFill>
                  <a:schemeClr val="tx1">
                    <a:lumMod val="95000"/>
                    <a:lumOff val="5000"/>
                  </a:schemeClr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Москва</a:t>
            </a:r>
            <a:r>
              <a:rPr lang="en-US" sz="1633" dirty="0"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|</a:t>
            </a:r>
            <a:r>
              <a:rPr lang="ru-RU" sz="1633" dirty="0"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</a:t>
            </a:r>
            <a:r>
              <a:rPr lang="ru-RU" sz="1633" dirty="0">
                <a:solidFill>
                  <a:schemeClr val="tx1">
                    <a:lumMod val="95000"/>
                    <a:lumOff val="5000"/>
                  </a:schemeClr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2023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511AFB-CE32-642B-E28B-943082A895B8}"/>
              </a:ext>
            </a:extLst>
          </p:cNvPr>
          <p:cNvSpPr txBox="1"/>
          <p:nvPr/>
        </p:nvSpPr>
        <p:spPr>
          <a:xfrm>
            <a:off x="600024" y="1368602"/>
            <a:ext cx="3828377" cy="594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66" b="1" dirty="0">
                <a:solidFill>
                  <a:schemeClr val="tx1">
                    <a:lumMod val="95000"/>
                    <a:lumOff val="5000"/>
                  </a:schemeClr>
                </a:solidFill>
                <a:latin typeface="Moscow Sans ExtraBold" panose="020B05030307020205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467354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DEA33A-0102-C58E-9B5E-A37BD137C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8B041A-E9DE-54A2-129C-862B7495D761}"/>
              </a:ext>
            </a:extLst>
          </p:cNvPr>
          <p:cNvSpPr txBox="1"/>
          <p:nvPr/>
        </p:nvSpPr>
        <p:spPr>
          <a:xfrm>
            <a:off x="6616321" y="237399"/>
            <a:ext cx="1949039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Москва</a:t>
            </a:r>
            <a:r>
              <a:rPr lang="en-US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|</a:t>
            </a:r>
            <a:r>
              <a:rPr lang="ru-RU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94847-9881-40FA-E53A-CDA1B9DF935C}"/>
              </a:ext>
            </a:extLst>
          </p:cNvPr>
          <p:cNvSpPr txBox="1"/>
          <p:nvPr/>
        </p:nvSpPr>
        <p:spPr>
          <a:xfrm>
            <a:off x="689033" y="237399"/>
            <a:ext cx="3828377" cy="594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66" b="1" dirty="0">
                <a:solidFill>
                  <a:schemeClr val="bg1"/>
                </a:solidFill>
                <a:latin typeface="Moscow Sans ExtraBold" panose="020B05030307020205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3629826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DBC274-D118-56B5-48C7-E092851DC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84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468DEB-F904-93B5-F173-C01F83FD5778}"/>
              </a:ext>
            </a:extLst>
          </p:cNvPr>
          <p:cNvSpPr txBox="1"/>
          <p:nvPr/>
        </p:nvSpPr>
        <p:spPr>
          <a:xfrm>
            <a:off x="673396" y="228016"/>
            <a:ext cx="1791198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33" dirty="0">
                <a:solidFill>
                  <a:schemeClr val="tx1">
                    <a:lumMod val="95000"/>
                    <a:lumOff val="5000"/>
                  </a:schemeClr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Москва</a:t>
            </a:r>
            <a:r>
              <a:rPr lang="en-US" sz="1633" dirty="0"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|</a:t>
            </a:r>
            <a:r>
              <a:rPr lang="ru-RU" sz="1633" dirty="0"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</a:t>
            </a:r>
            <a:r>
              <a:rPr lang="ru-RU" sz="1633" dirty="0">
                <a:solidFill>
                  <a:schemeClr val="tx1">
                    <a:lumMod val="95000"/>
                    <a:lumOff val="5000"/>
                  </a:schemeClr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B7BD4F-2B9A-26CA-6280-117699337F37}"/>
              </a:ext>
            </a:extLst>
          </p:cNvPr>
          <p:cNvSpPr txBox="1"/>
          <p:nvPr/>
        </p:nvSpPr>
        <p:spPr>
          <a:xfrm>
            <a:off x="673397" y="3585523"/>
            <a:ext cx="3828377" cy="594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66" b="1" dirty="0">
                <a:solidFill>
                  <a:schemeClr val="tx1">
                    <a:lumMod val="95000"/>
                    <a:lumOff val="5000"/>
                  </a:schemeClr>
                </a:solidFill>
                <a:latin typeface="Moscow Sans ExtraBold" panose="020B05030307020205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3511711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A9778A-CFCC-B2FA-94DE-99F7CAEFD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51484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257CA5-BA01-1F86-63AD-7985A9FE72C9}"/>
              </a:ext>
            </a:extLst>
          </p:cNvPr>
          <p:cNvSpPr txBox="1"/>
          <p:nvPr/>
        </p:nvSpPr>
        <p:spPr>
          <a:xfrm>
            <a:off x="666253" y="163723"/>
            <a:ext cx="1719756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Москва</a:t>
            </a:r>
            <a:r>
              <a:rPr lang="en-US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|</a:t>
            </a:r>
            <a:r>
              <a:rPr lang="ru-RU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44E5C3-9DE2-8FC7-C636-36E0074799C7}"/>
              </a:ext>
            </a:extLst>
          </p:cNvPr>
          <p:cNvSpPr txBox="1"/>
          <p:nvPr/>
        </p:nvSpPr>
        <p:spPr>
          <a:xfrm>
            <a:off x="633509" y="2121525"/>
            <a:ext cx="3828377" cy="929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43" b="1" dirty="0">
                <a:solidFill>
                  <a:schemeClr val="bg1"/>
                </a:solidFill>
                <a:latin typeface="Moscow Sans ExtraBold" panose="020B05030307020205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4127359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9F4DB7-1D93-9145-D084-5B047066F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84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7BE96C-9121-4900-C1A9-2EAB813BE20D}"/>
              </a:ext>
            </a:extLst>
          </p:cNvPr>
          <p:cNvSpPr txBox="1"/>
          <p:nvPr/>
        </p:nvSpPr>
        <p:spPr>
          <a:xfrm>
            <a:off x="666252" y="235162"/>
            <a:ext cx="2076948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Москва</a:t>
            </a:r>
            <a:r>
              <a:rPr lang="en-US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|</a:t>
            </a:r>
            <a:r>
              <a:rPr lang="ru-RU" sz="1633" dirty="0">
                <a:solidFill>
                  <a:schemeClr val="bg1"/>
                </a:solidFill>
                <a:latin typeface="Moscow Sans" panose="020B0503030702020504" pitchFamily="34" charset="0"/>
                <a:ea typeface="Helvetica Neue Light" panose="02000403000000020004" pitchFamily="2" charset="0"/>
                <a:cs typeface="Helvetica Neue" panose="02000503000000020004" pitchFamily="2" charset="0"/>
              </a:rPr>
              <a:t>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257E25-BCDE-0CAC-5610-289398334125}"/>
              </a:ext>
            </a:extLst>
          </p:cNvPr>
          <p:cNvSpPr txBox="1"/>
          <p:nvPr/>
        </p:nvSpPr>
        <p:spPr>
          <a:xfrm>
            <a:off x="633509" y="3203438"/>
            <a:ext cx="3828377" cy="929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43" b="1" dirty="0">
                <a:solidFill>
                  <a:schemeClr val="bg1"/>
                </a:solidFill>
                <a:latin typeface="Moscow Sans ExtraBold" panose="020B05030307020205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Название</a:t>
            </a:r>
          </a:p>
        </p:txBody>
      </p:sp>
    </p:spTree>
    <p:extLst>
      <p:ext uri="{BB962C8B-B14F-4D97-AF65-F5344CB8AC3E}">
        <p14:creationId xmlns:p14="http://schemas.microsoft.com/office/powerpoint/2010/main" val="36126963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24</Words>
  <Application>Microsoft Macintosh PowerPoint</Application>
  <PresentationFormat>Экран (16:9)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Moscow Sans</vt:lpstr>
      <vt:lpstr>Moscow Sans Extrabold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Исаева Елена Александровна</dc:creator>
  <cp:lastModifiedBy>Microsoft Office User</cp:lastModifiedBy>
  <cp:revision>4</cp:revision>
  <dcterms:created xsi:type="dcterms:W3CDTF">2023-04-21T15:25:36Z</dcterms:created>
  <dcterms:modified xsi:type="dcterms:W3CDTF">2023-04-26T12:59:37Z</dcterms:modified>
</cp:coreProperties>
</file>