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2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3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4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5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6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7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5" r:id="rId1"/>
    <p:sldMasterId id="2147483740" r:id="rId2"/>
    <p:sldMasterId id="2147483754" r:id="rId3"/>
    <p:sldMasterId id="2147483766" r:id="rId4"/>
    <p:sldMasterId id="2147483778" r:id="rId5"/>
    <p:sldMasterId id="2147483790" r:id="rId6"/>
    <p:sldMasterId id="2147483802" r:id="rId7"/>
    <p:sldMasterId id="2147483814" r:id="rId8"/>
  </p:sldMasterIdLst>
  <p:notesMasterIdLst>
    <p:notesMasterId r:id="rId42"/>
  </p:notesMasterIdLst>
  <p:handoutMasterIdLst>
    <p:handoutMasterId r:id="rId43"/>
  </p:handoutMasterIdLst>
  <p:sldIdLst>
    <p:sldId id="312" r:id="rId9"/>
    <p:sldId id="416" r:id="rId10"/>
    <p:sldId id="387" r:id="rId11"/>
    <p:sldId id="388" r:id="rId12"/>
    <p:sldId id="390" r:id="rId13"/>
    <p:sldId id="412" r:id="rId14"/>
    <p:sldId id="442" r:id="rId15"/>
    <p:sldId id="444" r:id="rId16"/>
    <p:sldId id="482" r:id="rId17"/>
    <p:sldId id="483" r:id="rId18"/>
    <p:sldId id="443" r:id="rId19"/>
    <p:sldId id="449" r:id="rId20"/>
    <p:sldId id="452" r:id="rId21"/>
    <p:sldId id="453" r:id="rId22"/>
    <p:sldId id="454" r:id="rId23"/>
    <p:sldId id="455" r:id="rId24"/>
    <p:sldId id="457" r:id="rId25"/>
    <p:sldId id="458" r:id="rId26"/>
    <p:sldId id="352" r:id="rId27"/>
    <p:sldId id="479" r:id="rId28"/>
    <p:sldId id="480" r:id="rId29"/>
    <p:sldId id="481" r:id="rId30"/>
    <p:sldId id="475" r:id="rId31"/>
    <p:sldId id="477" r:id="rId32"/>
    <p:sldId id="478" r:id="rId33"/>
    <p:sldId id="476" r:id="rId34"/>
    <p:sldId id="417" r:id="rId35"/>
    <p:sldId id="421" r:id="rId36"/>
    <p:sldId id="422" r:id="rId37"/>
    <p:sldId id="423" r:id="rId38"/>
    <p:sldId id="424" r:id="rId39"/>
    <p:sldId id="425" r:id="rId40"/>
    <p:sldId id="274" r:id="rId41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21" autoAdjust="0"/>
    <p:restoredTop sz="84571" autoAdjust="0"/>
  </p:normalViewPr>
  <p:slideViewPr>
    <p:cSldViewPr snapToGrid="0">
      <p:cViewPr>
        <p:scale>
          <a:sx n="95" d="100"/>
          <a:sy n="95" d="100"/>
        </p:scale>
        <p:origin x="-1224" y="-17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75" d="100"/>
        <a:sy n="75" d="100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-3822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slide" Target="slides/slide3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533EE09-2259-4C0E-879D-68ED692084CC}" type="doc">
      <dgm:prSet loTypeId="urn:microsoft.com/office/officeart/2005/8/layout/gear1" loCatId="relationship" qsTypeId="urn:microsoft.com/office/officeart/2005/8/quickstyle/simple1" qsCatId="simple" csTypeId="urn:microsoft.com/office/officeart/2005/8/colors/accent1_2" csCatId="accent1" phldr="1"/>
      <dgm:spPr/>
    </dgm:pt>
    <dgm:pt modelId="{F176B0B7-5A3B-400E-9013-4195001C6129}">
      <dgm:prSet phldrT="[Texto]" custT="1"/>
      <dgm:spPr/>
      <dgm:t>
        <a:bodyPr/>
        <a:lstStyle/>
        <a:p>
          <a:r>
            <a:rPr lang="ru-RU" sz="4800" dirty="0" smtClean="0"/>
            <a:t>План </a:t>
          </a:r>
          <a:r>
            <a:rPr lang="es-ES" sz="4800" dirty="0" smtClean="0"/>
            <a:t>A</a:t>
          </a:r>
          <a:endParaRPr lang="es-ES" sz="4800" dirty="0"/>
        </a:p>
      </dgm:t>
    </dgm:pt>
    <dgm:pt modelId="{261FD0C9-581C-4338-B3B3-50269E5D4433}" type="parTrans" cxnId="{F0B7F41D-FC63-4C98-B614-BA37DD58D1CF}">
      <dgm:prSet/>
      <dgm:spPr/>
      <dgm:t>
        <a:bodyPr/>
        <a:lstStyle/>
        <a:p>
          <a:endParaRPr lang="es-ES"/>
        </a:p>
      </dgm:t>
    </dgm:pt>
    <dgm:pt modelId="{519FA33D-5E44-4C5A-9775-2324C2139EBA}" type="sibTrans" cxnId="{F0B7F41D-FC63-4C98-B614-BA37DD58D1CF}">
      <dgm:prSet/>
      <dgm:spPr/>
      <dgm:t>
        <a:bodyPr/>
        <a:lstStyle/>
        <a:p>
          <a:endParaRPr lang="es-ES"/>
        </a:p>
      </dgm:t>
    </dgm:pt>
    <dgm:pt modelId="{66AADDBD-FBAA-435C-AA30-42EBA4646746}">
      <dgm:prSet phldrT="[Texto]" custT="1"/>
      <dgm:spPr/>
      <dgm:t>
        <a:bodyPr/>
        <a:lstStyle/>
        <a:p>
          <a:r>
            <a:rPr lang="ru-RU" sz="1600" dirty="0" smtClean="0"/>
            <a:t>Новый протокол действий в случае серьезных загрязнений воздуха</a:t>
          </a:r>
          <a:endParaRPr lang="es-ES" sz="1600" dirty="0"/>
        </a:p>
      </dgm:t>
    </dgm:pt>
    <dgm:pt modelId="{B2E57C50-EC55-40D9-BC12-E27A0D335B85}" type="parTrans" cxnId="{EAD263D0-AF7A-4D34-A311-376ACA4FD24D}">
      <dgm:prSet/>
      <dgm:spPr/>
      <dgm:t>
        <a:bodyPr/>
        <a:lstStyle/>
        <a:p>
          <a:endParaRPr lang="es-ES"/>
        </a:p>
      </dgm:t>
    </dgm:pt>
    <dgm:pt modelId="{C2F7AA48-0CD2-4466-95FC-A0DFCEB2FE63}" type="sibTrans" cxnId="{EAD263D0-AF7A-4D34-A311-376ACA4FD24D}">
      <dgm:prSet/>
      <dgm:spPr/>
      <dgm:t>
        <a:bodyPr/>
        <a:lstStyle/>
        <a:p>
          <a:endParaRPr lang="es-ES"/>
        </a:p>
      </dgm:t>
    </dgm:pt>
    <dgm:pt modelId="{B137BB47-A50E-46DC-BC5F-BFFB6F8A01B7}">
      <dgm:prSet phldrT="[Texto]" custT="1"/>
      <dgm:spPr/>
      <dgm:t>
        <a:bodyPr/>
        <a:lstStyle/>
        <a:p>
          <a:r>
            <a:rPr lang="ru-RU" sz="1800" dirty="0" smtClean="0"/>
            <a:t>Новый подход к устойчивой мобильности</a:t>
          </a:r>
          <a:endParaRPr lang="es-ES" sz="1800" dirty="0"/>
        </a:p>
      </dgm:t>
    </dgm:pt>
    <dgm:pt modelId="{AC547A68-4368-4358-9B74-91142706CC2B}" type="parTrans" cxnId="{00B03633-DD36-49E5-9962-1038A70EF1FD}">
      <dgm:prSet/>
      <dgm:spPr/>
      <dgm:t>
        <a:bodyPr/>
        <a:lstStyle/>
        <a:p>
          <a:endParaRPr lang="es-ES"/>
        </a:p>
      </dgm:t>
    </dgm:pt>
    <dgm:pt modelId="{8E124058-65F7-4DB7-830B-A4E2490545E8}" type="sibTrans" cxnId="{00B03633-DD36-49E5-9962-1038A70EF1FD}">
      <dgm:prSet/>
      <dgm:spPr/>
      <dgm:t>
        <a:bodyPr/>
        <a:lstStyle/>
        <a:p>
          <a:endParaRPr lang="es-ES"/>
        </a:p>
      </dgm:t>
    </dgm:pt>
    <dgm:pt modelId="{C1D75B5A-9D92-4DC0-9199-BA51121FFB6F}" type="pres">
      <dgm:prSet presAssocID="{7533EE09-2259-4C0E-879D-68ED692084CC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711D3C83-0583-4B30-B81C-013CBF7C670E}" type="pres">
      <dgm:prSet presAssocID="{F176B0B7-5A3B-400E-9013-4195001C6129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3DA240E-AE8E-48AC-99A7-9A2679920CC8}" type="pres">
      <dgm:prSet presAssocID="{F176B0B7-5A3B-400E-9013-4195001C6129}" presName="gear1srcNode" presStyleLbl="node1" presStyleIdx="0" presStyleCnt="3"/>
      <dgm:spPr/>
      <dgm:t>
        <a:bodyPr/>
        <a:lstStyle/>
        <a:p>
          <a:endParaRPr lang="es-ES"/>
        </a:p>
      </dgm:t>
    </dgm:pt>
    <dgm:pt modelId="{5EBFFE5F-19D8-4E7A-A834-C27FF66B1C20}" type="pres">
      <dgm:prSet presAssocID="{F176B0B7-5A3B-400E-9013-4195001C6129}" presName="gear1dstNode" presStyleLbl="node1" presStyleIdx="0" presStyleCnt="3"/>
      <dgm:spPr/>
      <dgm:t>
        <a:bodyPr/>
        <a:lstStyle/>
        <a:p>
          <a:endParaRPr lang="es-ES"/>
        </a:p>
      </dgm:t>
    </dgm:pt>
    <dgm:pt modelId="{D969EFEB-1BCC-4988-8464-6D80A10DE538}" type="pres">
      <dgm:prSet presAssocID="{66AADDBD-FBAA-435C-AA30-42EBA4646746}" presName="gear2" presStyleLbl="node1" presStyleIdx="1" presStyleCnt="3" custScaleX="115621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AA34394-22D8-492D-9805-C45C0E7AD822}" type="pres">
      <dgm:prSet presAssocID="{66AADDBD-FBAA-435C-AA30-42EBA4646746}" presName="gear2srcNode" presStyleLbl="node1" presStyleIdx="1" presStyleCnt="3"/>
      <dgm:spPr/>
      <dgm:t>
        <a:bodyPr/>
        <a:lstStyle/>
        <a:p>
          <a:endParaRPr lang="es-ES"/>
        </a:p>
      </dgm:t>
    </dgm:pt>
    <dgm:pt modelId="{7BCCAFC6-5125-40F1-854B-0DB8D08980CE}" type="pres">
      <dgm:prSet presAssocID="{66AADDBD-FBAA-435C-AA30-42EBA4646746}" presName="gear2dstNode" presStyleLbl="node1" presStyleIdx="1" presStyleCnt="3"/>
      <dgm:spPr/>
      <dgm:t>
        <a:bodyPr/>
        <a:lstStyle/>
        <a:p>
          <a:endParaRPr lang="es-ES"/>
        </a:p>
      </dgm:t>
    </dgm:pt>
    <dgm:pt modelId="{C62EFE6A-DC6A-455B-9D72-3A547309A521}" type="pres">
      <dgm:prSet presAssocID="{B137BB47-A50E-46DC-BC5F-BFFB6F8A01B7}" presName="gear3" presStyleLbl="node1" presStyleIdx="2" presStyleCnt="3" custScaleX="118698"/>
      <dgm:spPr/>
      <dgm:t>
        <a:bodyPr/>
        <a:lstStyle/>
        <a:p>
          <a:endParaRPr lang="es-ES"/>
        </a:p>
      </dgm:t>
    </dgm:pt>
    <dgm:pt modelId="{C91C82CC-363E-4BBD-A11B-75C355591CB0}" type="pres">
      <dgm:prSet presAssocID="{B137BB47-A50E-46DC-BC5F-BFFB6F8A01B7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EF181CE-7D1C-4EC2-AB9D-A09BBD2562DE}" type="pres">
      <dgm:prSet presAssocID="{B137BB47-A50E-46DC-BC5F-BFFB6F8A01B7}" presName="gear3srcNode" presStyleLbl="node1" presStyleIdx="2" presStyleCnt="3"/>
      <dgm:spPr/>
      <dgm:t>
        <a:bodyPr/>
        <a:lstStyle/>
        <a:p>
          <a:endParaRPr lang="es-ES"/>
        </a:p>
      </dgm:t>
    </dgm:pt>
    <dgm:pt modelId="{8C69813C-7750-457E-B3D9-2BFC068E1BDB}" type="pres">
      <dgm:prSet presAssocID="{B137BB47-A50E-46DC-BC5F-BFFB6F8A01B7}" presName="gear3dstNode" presStyleLbl="node1" presStyleIdx="2" presStyleCnt="3"/>
      <dgm:spPr/>
      <dgm:t>
        <a:bodyPr/>
        <a:lstStyle/>
        <a:p>
          <a:endParaRPr lang="es-ES"/>
        </a:p>
      </dgm:t>
    </dgm:pt>
    <dgm:pt modelId="{5F32115F-A6CC-4FBA-A482-9DEF85AE5F64}" type="pres">
      <dgm:prSet presAssocID="{519FA33D-5E44-4C5A-9775-2324C2139EBA}" presName="connector1" presStyleLbl="sibTrans2D1" presStyleIdx="0" presStyleCnt="3"/>
      <dgm:spPr/>
      <dgm:t>
        <a:bodyPr/>
        <a:lstStyle/>
        <a:p>
          <a:endParaRPr lang="es-ES"/>
        </a:p>
      </dgm:t>
    </dgm:pt>
    <dgm:pt modelId="{0EA26C08-B82E-4E7D-AEDE-4ED5495B4E5B}" type="pres">
      <dgm:prSet presAssocID="{C2F7AA48-0CD2-4466-95FC-A0DFCEB2FE63}" presName="connector2" presStyleLbl="sibTrans2D1" presStyleIdx="1" presStyleCnt="3"/>
      <dgm:spPr/>
      <dgm:t>
        <a:bodyPr/>
        <a:lstStyle/>
        <a:p>
          <a:endParaRPr lang="es-ES"/>
        </a:p>
      </dgm:t>
    </dgm:pt>
    <dgm:pt modelId="{D6593579-D123-4436-B2F2-D7BFB7B2338D}" type="pres">
      <dgm:prSet presAssocID="{8E124058-65F7-4DB7-830B-A4E2490545E8}" presName="connector3" presStyleLbl="sibTrans2D1" presStyleIdx="2" presStyleCnt="3"/>
      <dgm:spPr/>
      <dgm:t>
        <a:bodyPr/>
        <a:lstStyle/>
        <a:p>
          <a:endParaRPr lang="es-ES"/>
        </a:p>
      </dgm:t>
    </dgm:pt>
  </dgm:ptLst>
  <dgm:cxnLst>
    <dgm:cxn modelId="{FFFACDF7-1333-422C-A19D-C8BD61AD0A8A}" type="presOf" srcId="{519FA33D-5E44-4C5A-9775-2324C2139EBA}" destId="{5F32115F-A6CC-4FBA-A482-9DEF85AE5F64}" srcOrd="0" destOrd="0" presId="urn:microsoft.com/office/officeart/2005/8/layout/gear1"/>
    <dgm:cxn modelId="{4B0EFE6B-938D-49FB-974F-92C27DD27A4A}" type="presOf" srcId="{B137BB47-A50E-46DC-BC5F-BFFB6F8A01B7}" destId="{C91C82CC-363E-4BBD-A11B-75C355591CB0}" srcOrd="1" destOrd="0" presId="urn:microsoft.com/office/officeart/2005/8/layout/gear1"/>
    <dgm:cxn modelId="{00B03633-DD36-49E5-9962-1038A70EF1FD}" srcId="{7533EE09-2259-4C0E-879D-68ED692084CC}" destId="{B137BB47-A50E-46DC-BC5F-BFFB6F8A01B7}" srcOrd="2" destOrd="0" parTransId="{AC547A68-4368-4358-9B74-91142706CC2B}" sibTransId="{8E124058-65F7-4DB7-830B-A4E2490545E8}"/>
    <dgm:cxn modelId="{DB89914E-B6F1-4F8F-BA2C-BA24315357EC}" type="presOf" srcId="{66AADDBD-FBAA-435C-AA30-42EBA4646746}" destId="{D969EFEB-1BCC-4988-8464-6D80A10DE538}" srcOrd="0" destOrd="0" presId="urn:microsoft.com/office/officeart/2005/8/layout/gear1"/>
    <dgm:cxn modelId="{E763A8F6-C1A4-46DC-BF5A-FA0ABC48B95B}" type="presOf" srcId="{B137BB47-A50E-46DC-BC5F-BFFB6F8A01B7}" destId="{8C69813C-7750-457E-B3D9-2BFC068E1BDB}" srcOrd="3" destOrd="0" presId="urn:microsoft.com/office/officeart/2005/8/layout/gear1"/>
    <dgm:cxn modelId="{EAD263D0-AF7A-4D34-A311-376ACA4FD24D}" srcId="{7533EE09-2259-4C0E-879D-68ED692084CC}" destId="{66AADDBD-FBAA-435C-AA30-42EBA4646746}" srcOrd="1" destOrd="0" parTransId="{B2E57C50-EC55-40D9-BC12-E27A0D335B85}" sibTransId="{C2F7AA48-0CD2-4466-95FC-A0DFCEB2FE63}"/>
    <dgm:cxn modelId="{26616FEB-E643-479E-9816-B3769A19D992}" type="presOf" srcId="{66AADDBD-FBAA-435C-AA30-42EBA4646746}" destId="{AAA34394-22D8-492D-9805-C45C0E7AD822}" srcOrd="1" destOrd="0" presId="urn:microsoft.com/office/officeart/2005/8/layout/gear1"/>
    <dgm:cxn modelId="{F0EB1E6D-6BD0-447A-836E-E1D75E2E41CC}" type="presOf" srcId="{8E124058-65F7-4DB7-830B-A4E2490545E8}" destId="{D6593579-D123-4436-B2F2-D7BFB7B2338D}" srcOrd="0" destOrd="0" presId="urn:microsoft.com/office/officeart/2005/8/layout/gear1"/>
    <dgm:cxn modelId="{5E1B2459-7D96-4026-BF53-62E646ED106D}" type="presOf" srcId="{F176B0B7-5A3B-400E-9013-4195001C6129}" destId="{5EBFFE5F-19D8-4E7A-A834-C27FF66B1C20}" srcOrd="2" destOrd="0" presId="urn:microsoft.com/office/officeart/2005/8/layout/gear1"/>
    <dgm:cxn modelId="{FC6E0D74-CD0D-45F5-BAF2-3442EB43AD4D}" type="presOf" srcId="{B137BB47-A50E-46DC-BC5F-BFFB6F8A01B7}" destId="{C62EFE6A-DC6A-455B-9D72-3A547309A521}" srcOrd="0" destOrd="0" presId="urn:microsoft.com/office/officeart/2005/8/layout/gear1"/>
    <dgm:cxn modelId="{E4996EA2-6322-4362-B3F7-ADFAA86842AB}" type="presOf" srcId="{C2F7AA48-0CD2-4466-95FC-A0DFCEB2FE63}" destId="{0EA26C08-B82E-4E7D-AEDE-4ED5495B4E5B}" srcOrd="0" destOrd="0" presId="urn:microsoft.com/office/officeart/2005/8/layout/gear1"/>
    <dgm:cxn modelId="{32F8B6E0-9817-44BB-BB21-EFFE98415904}" type="presOf" srcId="{F176B0B7-5A3B-400E-9013-4195001C6129}" destId="{53DA240E-AE8E-48AC-99A7-9A2679920CC8}" srcOrd="1" destOrd="0" presId="urn:microsoft.com/office/officeart/2005/8/layout/gear1"/>
    <dgm:cxn modelId="{16CF3F64-A576-4C52-8D5D-D8EE4B1776D7}" type="presOf" srcId="{F176B0B7-5A3B-400E-9013-4195001C6129}" destId="{711D3C83-0583-4B30-B81C-013CBF7C670E}" srcOrd="0" destOrd="0" presId="urn:microsoft.com/office/officeart/2005/8/layout/gear1"/>
    <dgm:cxn modelId="{F0B7F41D-FC63-4C98-B614-BA37DD58D1CF}" srcId="{7533EE09-2259-4C0E-879D-68ED692084CC}" destId="{F176B0B7-5A3B-400E-9013-4195001C6129}" srcOrd="0" destOrd="0" parTransId="{261FD0C9-581C-4338-B3B3-50269E5D4433}" sibTransId="{519FA33D-5E44-4C5A-9775-2324C2139EBA}"/>
    <dgm:cxn modelId="{FDA1FC16-3F11-466B-8AA6-B75CF376E6E7}" type="presOf" srcId="{7533EE09-2259-4C0E-879D-68ED692084CC}" destId="{C1D75B5A-9D92-4DC0-9199-BA51121FFB6F}" srcOrd="0" destOrd="0" presId="urn:microsoft.com/office/officeart/2005/8/layout/gear1"/>
    <dgm:cxn modelId="{24AD46F5-11B6-4C98-907B-94DE9CFFD9DE}" type="presOf" srcId="{B137BB47-A50E-46DC-BC5F-BFFB6F8A01B7}" destId="{EEF181CE-7D1C-4EC2-AB9D-A09BBD2562DE}" srcOrd="2" destOrd="0" presId="urn:microsoft.com/office/officeart/2005/8/layout/gear1"/>
    <dgm:cxn modelId="{92DB1347-0823-47BE-8148-8AB52649FCD3}" type="presOf" srcId="{66AADDBD-FBAA-435C-AA30-42EBA4646746}" destId="{7BCCAFC6-5125-40F1-854B-0DB8D08980CE}" srcOrd="2" destOrd="0" presId="urn:microsoft.com/office/officeart/2005/8/layout/gear1"/>
    <dgm:cxn modelId="{03D8769F-7FAA-48E3-9428-9BEFFE24ED23}" type="presParOf" srcId="{C1D75B5A-9D92-4DC0-9199-BA51121FFB6F}" destId="{711D3C83-0583-4B30-B81C-013CBF7C670E}" srcOrd="0" destOrd="0" presId="urn:microsoft.com/office/officeart/2005/8/layout/gear1"/>
    <dgm:cxn modelId="{0993E309-5250-448F-8909-205249B5A12E}" type="presParOf" srcId="{C1D75B5A-9D92-4DC0-9199-BA51121FFB6F}" destId="{53DA240E-AE8E-48AC-99A7-9A2679920CC8}" srcOrd="1" destOrd="0" presId="urn:microsoft.com/office/officeart/2005/8/layout/gear1"/>
    <dgm:cxn modelId="{37AB8D78-D448-49DC-943A-4F5BD0B3DCE9}" type="presParOf" srcId="{C1D75B5A-9D92-4DC0-9199-BA51121FFB6F}" destId="{5EBFFE5F-19D8-4E7A-A834-C27FF66B1C20}" srcOrd="2" destOrd="0" presId="urn:microsoft.com/office/officeart/2005/8/layout/gear1"/>
    <dgm:cxn modelId="{C1BF93D1-3542-48B3-8E35-4E4A1CBAC3BF}" type="presParOf" srcId="{C1D75B5A-9D92-4DC0-9199-BA51121FFB6F}" destId="{D969EFEB-1BCC-4988-8464-6D80A10DE538}" srcOrd="3" destOrd="0" presId="urn:microsoft.com/office/officeart/2005/8/layout/gear1"/>
    <dgm:cxn modelId="{9BE1D6C5-B5AC-4420-AF38-382F28648B61}" type="presParOf" srcId="{C1D75B5A-9D92-4DC0-9199-BA51121FFB6F}" destId="{AAA34394-22D8-492D-9805-C45C0E7AD822}" srcOrd="4" destOrd="0" presId="urn:microsoft.com/office/officeart/2005/8/layout/gear1"/>
    <dgm:cxn modelId="{1815EA21-55F5-4C3E-8F65-6EAB72385230}" type="presParOf" srcId="{C1D75B5A-9D92-4DC0-9199-BA51121FFB6F}" destId="{7BCCAFC6-5125-40F1-854B-0DB8D08980CE}" srcOrd="5" destOrd="0" presId="urn:microsoft.com/office/officeart/2005/8/layout/gear1"/>
    <dgm:cxn modelId="{1EFE7DEE-B405-4EF6-89FC-8C1CC6D1AF77}" type="presParOf" srcId="{C1D75B5A-9D92-4DC0-9199-BA51121FFB6F}" destId="{C62EFE6A-DC6A-455B-9D72-3A547309A521}" srcOrd="6" destOrd="0" presId="urn:microsoft.com/office/officeart/2005/8/layout/gear1"/>
    <dgm:cxn modelId="{888BD45B-5B3A-42F1-B4B3-0FFED4DED6E5}" type="presParOf" srcId="{C1D75B5A-9D92-4DC0-9199-BA51121FFB6F}" destId="{C91C82CC-363E-4BBD-A11B-75C355591CB0}" srcOrd="7" destOrd="0" presId="urn:microsoft.com/office/officeart/2005/8/layout/gear1"/>
    <dgm:cxn modelId="{9116A577-5C2E-4FD5-A164-99B97593A87C}" type="presParOf" srcId="{C1D75B5A-9D92-4DC0-9199-BA51121FFB6F}" destId="{EEF181CE-7D1C-4EC2-AB9D-A09BBD2562DE}" srcOrd="8" destOrd="0" presId="urn:microsoft.com/office/officeart/2005/8/layout/gear1"/>
    <dgm:cxn modelId="{3CB7A611-AF3B-4883-9113-6B4100944298}" type="presParOf" srcId="{C1D75B5A-9D92-4DC0-9199-BA51121FFB6F}" destId="{8C69813C-7750-457E-B3D9-2BFC068E1BDB}" srcOrd="9" destOrd="0" presId="urn:microsoft.com/office/officeart/2005/8/layout/gear1"/>
    <dgm:cxn modelId="{F4B809F7-EAC9-4562-8976-97FD5F1EA9FA}" type="presParOf" srcId="{C1D75B5A-9D92-4DC0-9199-BA51121FFB6F}" destId="{5F32115F-A6CC-4FBA-A482-9DEF85AE5F64}" srcOrd="10" destOrd="0" presId="urn:microsoft.com/office/officeart/2005/8/layout/gear1"/>
    <dgm:cxn modelId="{7F2AF587-E750-46D6-911F-3C4D0DBB28F1}" type="presParOf" srcId="{C1D75B5A-9D92-4DC0-9199-BA51121FFB6F}" destId="{0EA26C08-B82E-4E7D-AEDE-4ED5495B4E5B}" srcOrd="11" destOrd="0" presId="urn:microsoft.com/office/officeart/2005/8/layout/gear1"/>
    <dgm:cxn modelId="{F021C38F-0DB3-4E37-9A47-F3770FE91267}" type="presParOf" srcId="{C1D75B5A-9D92-4DC0-9199-BA51121FFB6F}" destId="{D6593579-D123-4436-B2F2-D7BFB7B2338D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1D3C83-0583-4B30-B81C-013CBF7C670E}">
      <dsp:nvSpPr>
        <dsp:cNvPr id="0" name=""/>
        <dsp:cNvSpPr/>
      </dsp:nvSpPr>
      <dsp:spPr>
        <a:xfrm>
          <a:off x="3793066" y="2438400"/>
          <a:ext cx="2980266" cy="2980266"/>
        </a:xfrm>
        <a:prstGeom prst="gear9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800" kern="1200" dirty="0" smtClean="0"/>
            <a:t>План </a:t>
          </a:r>
          <a:r>
            <a:rPr lang="es-ES" sz="4800" kern="1200" dirty="0" smtClean="0"/>
            <a:t>A</a:t>
          </a:r>
          <a:endParaRPr lang="es-ES" sz="4800" kern="1200" dirty="0"/>
        </a:p>
      </dsp:txBody>
      <dsp:txXfrm>
        <a:off x="4392232" y="3136513"/>
        <a:ext cx="1781934" cy="1531918"/>
      </dsp:txXfrm>
    </dsp:sp>
    <dsp:sp modelId="{D969EFEB-1BCC-4988-8464-6D80A10DE538}">
      <dsp:nvSpPr>
        <dsp:cNvPr id="0" name=""/>
        <dsp:cNvSpPr/>
      </dsp:nvSpPr>
      <dsp:spPr>
        <a:xfrm>
          <a:off x="1889803" y="1733973"/>
          <a:ext cx="2506046" cy="2167466"/>
        </a:xfrm>
        <a:prstGeom prst="gear6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Новый протокол действий в случае серьезных загрязнений воздуха</a:t>
          </a:r>
          <a:endParaRPr lang="es-ES" sz="1600" kern="1200" dirty="0"/>
        </a:p>
      </dsp:txBody>
      <dsp:txXfrm>
        <a:off x="2484686" y="2282937"/>
        <a:ext cx="1316280" cy="1069538"/>
      </dsp:txXfrm>
    </dsp:sp>
    <dsp:sp modelId="{C62EFE6A-DC6A-455B-9D72-3A547309A521}">
      <dsp:nvSpPr>
        <dsp:cNvPr id="0" name=""/>
        <dsp:cNvSpPr/>
      </dsp:nvSpPr>
      <dsp:spPr>
        <a:xfrm rot="20700000">
          <a:off x="3001881" y="311314"/>
          <a:ext cx="2666102" cy="1978331"/>
        </a:xfrm>
        <a:prstGeom prst="gear6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Новый подход к устойчивой мобильности</a:t>
          </a:r>
          <a:endParaRPr lang="es-ES" sz="1800" kern="1200" dirty="0"/>
        </a:p>
      </dsp:txBody>
      <dsp:txXfrm rot="-20700000">
        <a:off x="3627429" y="704426"/>
        <a:ext cx="1415006" cy="1192106"/>
      </dsp:txXfrm>
    </dsp:sp>
    <dsp:sp modelId="{5F32115F-A6CC-4FBA-A482-9DEF85AE5F64}">
      <dsp:nvSpPr>
        <dsp:cNvPr id="0" name=""/>
        <dsp:cNvSpPr/>
      </dsp:nvSpPr>
      <dsp:spPr>
        <a:xfrm>
          <a:off x="3577577" y="1980864"/>
          <a:ext cx="3814741" cy="3814741"/>
        </a:xfrm>
        <a:prstGeom prst="circularArrow">
          <a:avLst>
            <a:gd name="adj1" fmla="val 4688"/>
            <a:gd name="adj2" fmla="val 299029"/>
            <a:gd name="adj3" fmla="val 2539295"/>
            <a:gd name="adj4" fmla="val 15812321"/>
            <a:gd name="adj5" fmla="val 546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A26C08-B82E-4E7D-AEDE-4ED5495B4E5B}">
      <dsp:nvSpPr>
        <dsp:cNvPr id="0" name=""/>
        <dsp:cNvSpPr/>
      </dsp:nvSpPr>
      <dsp:spPr>
        <a:xfrm>
          <a:off x="1675238" y="1249140"/>
          <a:ext cx="2771648" cy="2771648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593579-D123-4436-B2F2-D7BFB7B2338D}">
      <dsp:nvSpPr>
        <dsp:cNvPr id="0" name=""/>
        <dsp:cNvSpPr/>
      </dsp:nvSpPr>
      <dsp:spPr>
        <a:xfrm>
          <a:off x="2781867" y="-231776"/>
          <a:ext cx="2988394" cy="2988394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33393D-63EF-4B32-B01B-C844F6CDD082}" type="datetimeFigureOut">
              <a:rPr lang="es-ES" smtClean="0"/>
              <a:t>07/05/2019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A249FA-63AB-48CB-B592-D14FB981D04E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321816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C66446-298C-4237-B670-439114F0FB37}" type="datetimeFigureOut">
              <a:rPr lang="es-ES" smtClean="0"/>
              <a:t>07/05/2019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D006EA-9502-4DA5-B41D-1ADF6DB49A50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193224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aseline="0" dirty="0" smtClean="0"/>
              <a:t>Мадрид</a:t>
            </a:r>
            <a:r>
              <a:rPr lang="es-ES" baseline="0" dirty="0" smtClean="0"/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 smtClean="0"/>
              <a:t>Столица Испании</a:t>
            </a:r>
            <a:endParaRPr lang="es-ES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dirty="0" smtClean="0"/>
              <a:t>3,2 </a:t>
            </a:r>
            <a:r>
              <a:rPr lang="ru-RU" dirty="0" smtClean="0"/>
              <a:t>млн</a:t>
            </a:r>
            <a:r>
              <a:rPr lang="ru-RU" baseline="0" dirty="0" smtClean="0"/>
              <a:t>. жителей </a:t>
            </a:r>
            <a:r>
              <a:rPr lang="es-ES" baseline="0" dirty="0" smtClean="0"/>
              <a:t>(</a:t>
            </a:r>
            <a:r>
              <a:rPr lang="ru-RU" baseline="0" dirty="0" smtClean="0"/>
              <a:t>третий по численности город ЕС</a:t>
            </a:r>
            <a:r>
              <a:rPr lang="es-ES" baseline="0" dirty="0" smtClean="0"/>
              <a:t>). 6,8 % </a:t>
            </a:r>
            <a:r>
              <a:rPr lang="ru-RU" baseline="0" dirty="0" smtClean="0"/>
              <a:t>общей численности населения Испании</a:t>
            </a:r>
            <a:r>
              <a:rPr lang="es-ES" baseline="0" dirty="0" smtClean="0"/>
              <a:t>. </a:t>
            </a:r>
            <a:r>
              <a:rPr lang="ru-RU" baseline="0" dirty="0" smtClean="0"/>
              <a:t>Численность агломерации - более </a:t>
            </a:r>
            <a:r>
              <a:rPr lang="es-ES" baseline="0" dirty="0" smtClean="0"/>
              <a:t>5 </a:t>
            </a:r>
            <a:r>
              <a:rPr lang="ru-RU" baseline="0" dirty="0" smtClean="0"/>
              <a:t>млн</a:t>
            </a:r>
            <a:r>
              <a:rPr lang="es-ES" baseline="0" dirty="0" smtClean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baseline="0" dirty="0" smtClean="0"/>
              <a:t>21 </a:t>
            </a:r>
            <a:r>
              <a:rPr lang="ru-RU" baseline="0" dirty="0" smtClean="0"/>
              <a:t>район </a:t>
            </a:r>
            <a:r>
              <a:rPr lang="es-ES" baseline="0" dirty="0" smtClean="0"/>
              <a:t>(128 </a:t>
            </a:r>
            <a:r>
              <a:rPr lang="ru-RU" baseline="0" dirty="0" smtClean="0"/>
              <a:t>подрайонов)</a:t>
            </a:r>
            <a:endParaRPr lang="es-ES" baseline="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baseline="0" dirty="0" smtClean="0"/>
              <a:t>9,04 </a:t>
            </a:r>
            <a:r>
              <a:rPr lang="ru-RU" baseline="0" dirty="0" smtClean="0"/>
              <a:t>млн. туристов</a:t>
            </a:r>
            <a:endParaRPr lang="es-ES" baseline="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baseline="0" dirty="0" smtClean="0"/>
              <a:t>11.9% </a:t>
            </a:r>
            <a:r>
              <a:rPr lang="ru-RU" baseline="0" dirty="0" smtClean="0"/>
              <a:t>ВВП</a:t>
            </a:r>
            <a:r>
              <a:rPr lang="es-ES" baseline="0" dirty="0" smtClean="0"/>
              <a:t> </a:t>
            </a:r>
            <a:r>
              <a:rPr lang="ru-RU" baseline="0" dirty="0" smtClean="0"/>
              <a:t>Испании</a:t>
            </a:r>
            <a:endParaRPr lang="es-ES" baseline="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baseline="0" dirty="0" smtClean="0"/>
              <a:t>1-й аэропорт Испании </a:t>
            </a:r>
            <a:r>
              <a:rPr lang="es-ES" baseline="0" dirty="0" smtClean="0"/>
              <a:t>(</a:t>
            </a:r>
            <a:r>
              <a:rPr lang="ru-RU" baseline="0" dirty="0" smtClean="0"/>
              <a:t>5 в Европе</a:t>
            </a:r>
            <a:r>
              <a:rPr lang="es-ES" baseline="0" dirty="0" smtClean="0"/>
              <a:t>), </a:t>
            </a:r>
            <a:r>
              <a:rPr lang="ru-RU" baseline="0" dirty="0" smtClean="0"/>
              <a:t>с </a:t>
            </a:r>
            <a:r>
              <a:rPr lang="es-ES" baseline="0" dirty="0" smtClean="0"/>
              <a:t>50.4 </a:t>
            </a:r>
            <a:r>
              <a:rPr lang="ru-RU" baseline="0" dirty="0" smtClean="0"/>
              <a:t>млн пассажиров</a:t>
            </a:r>
            <a:endParaRPr lang="es-ES" baseline="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baseline="0" dirty="0" smtClean="0"/>
              <a:t>15,723 </a:t>
            </a:r>
            <a:r>
              <a:rPr lang="ru-RU" baseline="0" dirty="0" smtClean="0"/>
              <a:t>такси</a:t>
            </a:r>
            <a:endParaRPr lang="es-ES" baseline="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baseline="0" dirty="0" smtClean="0"/>
              <a:t>461 </a:t>
            </a:r>
            <a:r>
              <a:rPr lang="ru-RU" baseline="0" dirty="0" smtClean="0"/>
              <a:t>машин на </a:t>
            </a:r>
            <a:r>
              <a:rPr lang="es-ES" baseline="0" dirty="0" smtClean="0"/>
              <a:t>1000 </a:t>
            </a:r>
            <a:r>
              <a:rPr lang="ru-RU" baseline="0" dirty="0" smtClean="0"/>
              <a:t>жителей</a:t>
            </a:r>
            <a:endParaRPr lang="es-ES" baseline="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baseline="0" dirty="0" smtClean="0"/>
              <a:t>Около </a:t>
            </a:r>
            <a:r>
              <a:rPr lang="es-ES" baseline="0" dirty="0" smtClean="0"/>
              <a:t>1 </a:t>
            </a:r>
            <a:r>
              <a:rPr lang="ru-RU" baseline="0" dirty="0" smtClean="0"/>
              <a:t>млн машин въезжают в город ежедневно</a:t>
            </a:r>
            <a:endParaRPr lang="es-ES" baseline="0" dirty="0" smtClean="0"/>
          </a:p>
          <a:p>
            <a:endParaRPr lang="es-ES" baseline="0" dirty="0" smtClean="0"/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4E1923-AAE3-4F7D-A7C7-D501671F315F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8641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Gran Via: 55,000 </a:t>
            </a:r>
            <a:r>
              <a:rPr lang="ru-RU" dirty="0" smtClean="0"/>
              <a:t>машин в день</a:t>
            </a:r>
            <a:endParaRPr lang="es-ES" dirty="0" smtClean="0"/>
          </a:p>
          <a:p>
            <a:r>
              <a:rPr lang="es-ES" dirty="0" smtClean="0"/>
              <a:t>5,000 </a:t>
            </a:r>
            <a:r>
              <a:rPr lang="ru-RU" dirty="0" smtClean="0"/>
              <a:t>машин</a:t>
            </a:r>
            <a:r>
              <a:rPr lang="ru-RU" baseline="0" dirty="0" smtClean="0"/>
              <a:t> </a:t>
            </a:r>
            <a:r>
              <a:rPr lang="ru-RU" dirty="0" smtClean="0"/>
              <a:t>начинающих</a:t>
            </a:r>
            <a:r>
              <a:rPr lang="en-US" dirty="0" smtClean="0"/>
              <a:t>/</a:t>
            </a:r>
            <a:r>
              <a:rPr lang="ru-RU" dirty="0" smtClean="0"/>
              <a:t>заканчивающих</a:t>
            </a:r>
            <a:r>
              <a:rPr lang="ru-RU" baseline="0" dirty="0" smtClean="0"/>
              <a:t> движение в районе </a:t>
            </a:r>
            <a:r>
              <a:rPr lang="es-ES" baseline="0" dirty="0" smtClean="0"/>
              <a:t>Gran Vía</a:t>
            </a:r>
          </a:p>
          <a:p>
            <a:r>
              <a:rPr lang="es-ES" baseline="0" dirty="0" smtClean="0"/>
              <a:t>200,000 </a:t>
            </a:r>
            <a:r>
              <a:rPr lang="ru-RU" baseline="0" dirty="0" smtClean="0"/>
              <a:t>пешеходов </a:t>
            </a:r>
            <a:r>
              <a:rPr lang="es-ES" baseline="0" dirty="0" smtClean="0"/>
              <a:t>(30% </a:t>
            </a:r>
            <a:r>
              <a:rPr lang="ru-RU" baseline="0" dirty="0" smtClean="0"/>
              <a:t>общественной зоны</a:t>
            </a:r>
            <a:r>
              <a:rPr lang="es-ES" baseline="0" dirty="0" smtClean="0"/>
              <a:t>)</a:t>
            </a:r>
          </a:p>
          <a:p>
            <a:r>
              <a:rPr lang="ru-RU" baseline="0" dirty="0" smtClean="0"/>
              <a:t>Движение транспорта занимает </a:t>
            </a:r>
            <a:r>
              <a:rPr lang="es-ES" baseline="0" dirty="0" smtClean="0"/>
              <a:t>70% </a:t>
            </a:r>
            <a:r>
              <a:rPr lang="ru-RU" baseline="0" dirty="0" smtClean="0"/>
              <a:t>общественной зоны</a:t>
            </a:r>
            <a:endParaRPr lang="es-ES" baseline="0" dirty="0" smtClean="0"/>
          </a:p>
          <a:p>
            <a:endParaRPr lang="es-ES" baseline="0" dirty="0" smtClean="0"/>
          </a:p>
          <a:p>
            <a:r>
              <a:rPr lang="ru-RU" baseline="0" dirty="0" smtClean="0"/>
              <a:t>Ответ - НЕТ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52600A-0EF8-4A3F-A145-82CEB836F5C9}" type="slidenum">
              <a:rPr lang="es-ES" smtClean="0"/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774855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Работы начаты</a:t>
            </a:r>
            <a:r>
              <a:rPr lang="ru-RU" baseline="0" dirty="0" smtClean="0"/>
              <a:t> прошлым мартом</a:t>
            </a:r>
            <a:endParaRPr lang="es-ES" baseline="0" dirty="0" smtClean="0"/>
          </a:p>
          <a:p>
            <a:r>
              <a:rPr lang="ru-RU" baseline="0" dirty="0" smtClean="0"/>
              <a:t>Запланировано к следующему ноябрю</a:t>
            </a:r>
            <a:endParaRPr lang="es-ES" baseline="0" dirty="0" smtClean="0"/>
          </a:p>
          <a:p>
            <a:r>
              <a:rPr lang="ru-RU" baseline="0" dirty="0" smtClean="0"/>
              <a:t>Более чем </a:t>
            </a:r>
            <a:r>
              <a:rPr lang="es-ES" baseline="0" dirty="0" smtClean="0"/>
              <a:t>5,400 </a:t>
            </a:r>
            <a:r>
              <a:rPr lang="ru-RU" baseline="0" dirty="0" smtClean="0"/>
              <a:t>м</a:t>
            </a:r>
            <a:r>
              <a:rPr lang="es-ES" baseline="0" dirty="0" smtClean="0"/>
              <a:t>2</a:t>
            </a:r>
            <a:r>
              <a:rPr lang="ru-RU" baseline="0" dirty="0" smtClean="0"/>
              <a:t> дополнительной пешеходной зоны</a:t>
            </a:r>
            <a:r>
              <a:rPr lang="es-ES" baseline="0" dirty="0" smtClean="0"/>
              <a:t> (</a:t>
            </a:r>
            <a:r>
              <a:rPr lang="ru-RU" baseline="0" dirty="0" smtClean="0"/>
              <a:t>около</a:t>
            </a:r>
            <a:r>
              <a:rPr lang="es-ES" baseline="0" dirty="0" smtClean="0"/>
              <a:t> </a:t>
            </a:r>
            <a:r>
              <a:rPr lang="ru-RU" baseline="0" dirty="0" smtClean="0"/>
              <a:t>дополнительных </a:t>
            </a:r>
            <a:r>
              <a:rPr lang="es-ES" baseline="0" dirty="0" smtClean="0"/>
              <a:t>30% )</a:t>
            </a:r>
          </a:p>
          <a:p>
            <a:r>
              <a:rPr lang="ru-RU" baseline="0" dirty="0" smtClean="0"/>
              <a:t>Среднее расширение – </a:t>
            </a:r>
            <a:r>
              <a:rPr lang="es-ES" baseline="0" dirty="0" smtClean="0"/>
              <a:t>3</a:t>
            </a:r>
            <a:r>
              <a:rPr lang="ru-RU" baseline="0" dirty="0" smtClean="0"/>
              <a:t> метра</a:t>
            </a:r>
            <a:endParaRPr lang="es-ES" baseline="0" dirty="0" smtClean="0"/>
          </a:p>
          <a:p>
            <a:r>
              <a:rPr lang="ru-RU" baseline="0" dirty="0" smtClean="0"/>
              <a:t>Бюджет – около </a:t>
            </a:r>
            <a:r>
              <a:rPr lang="es-ES" baseline="0" dirty="0" smtClean="0"/>
              <a:t>6 </a:t>
            </a:r>
            <a:r>
              <a:rPr lang="ru-RU" baseline="0" dirty="0" smtClean="0"/>
              <a:t>миллионов Евро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52600A-0EF8-4A3F-A145-82CEB836F5C9}" type="slidenum">
              <a:rPr lang="es-ES" smtClean="0"/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506028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Конец </a:t>
            </a:r>
            <a:r>
              <a:rPr lang="es-ES" dirty="0" smtClean="0"/>
              <a:t>2018</a:t>
            </a:r>
            <a:endParaRPr lang="es-ES" dirty="0" smtClean="0"/>
          </a:p>
          <a:p>
            <a:r>
              <a:rPr lang="es-ES" dirty="0" smtClean="0"/>
              <a:t>3000 </a:t>
            </a:r>
            <a:r>
              <a:rPr lang="ru-RU" dirty="0" smtClean="0"/>
              <a:t>м</a:t>
            </a:r>
            <a:r>
              <a:rPr lang="es-ES" dirty="0" smtClean="0"/>
              <a:t>2</a:t>
            </a:r>
            <a:endParaRPr lang="es-ES" dirty="0" smtClean="0"/>
          </a:p>
          <a:p>
            <a:r>
              <a:rPr lang="es-ES" dirty="0" smtClean="0"/>
              <a:t>791034,76 €</a:t>
            </a:r>
          </a:p>
          <a:p>
            <a:r>
              <a:rPr lang="ru-RU" dirty="0" smtClean="0"/>
              <a:t>Одна из первых мощеных улиц </a:t>
            </a:r>
            <a:r>
              <a:rPr lang="ru-RU" baseline="0" dirty="0" smtClean="0"/>
              <a:t>с тротуарами</a:t>
            </a:r>
            <a:r>
              <a:rPr lang="es-ES" baseline="0" dirty="0" smtClean="0"/>
              <a:t> </a:t>
            </a:r>
            <a:r>
              <a:rPr lang="ru-RU" baseline="0" dirty="0" smtClean="0"/>
              <a:t>в Мадриде в далеком </a:t>
            </a:r>
            <a:r>
              <a:rPr lang="es-ES" baseline="0" dirty="0" smtClean="0"/>
              <a:t>1834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D006EA-9502-4DA5-B41D-1ADF6DB49A50}" type="slidenum">
              <a:rPr lang="es-ES" smtClean="0"/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894232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333333"/>
                </a:solidFill>
                <a:latin typeface="PT Serif"/>
              </a:rPr>
              <a:t>Интенсивность дорожного</a:t>
            </a:r>
            <a:r>
              <a:rPr lang="ru-RU" b="1" baseline="0" dirty="0" smtClean="0">
                <a:solidFill>
                  <a:srgbClr val="333333"/>
                </a:solidFill>
                <a:latin typeface="PT Serif"/>
              </a:rPr>
              <a:t> движения на улице </a:t>
            </a:r>
            <a:r>
              <a:rPr lang="es-ES" b="1" dirty="0" smtClean="0">
                <a:solidFill>
                  <a:srgbClr val="333333"/>
                </a:solidFill>
                <a:latin typeface="PT Serif"/>
              </a:rPr>
              <a:t>Sagasta </a:t>
            </a:r>
            <a:r>
              <a:rPr lang="ru-RU" b="1" dirty="0" smtClean="0">
                <a:solidFill>
                  <a:srgbClr val="333333"/>
                </a:solidFill>
                <a:latin typeface="PT Serif"/>
              </a:rPr>
              <a:t>увеличится на </a:t>
            </a:r>
            <a:r>
              <a:rPr lang="es-ES" b="1" baseline="0" dirty="0" smtClean="0">
                <a:solidFill>
                  <a:srgbClr val="333333"/>
                </a:solidFill>
                <a:latin typeface="PT Serif"/>
              </a:rPr>
              <a:t>13%</a:t>
            </a:r>
            <a:r>
              <a:rPr lang="ru-RU" b="1" baseline="0" dirty="0" smtClean="0">
                <a:solidFill>
                  <a:srgbClr val="333333"/>
                </a:solidFill>
                <a:latin typeface="PT Serif"/>
              </a:rPr>
              <a:t>, на улице</a:t>
            </a:r>
            <a:r>
              <a:rPr lang="es-ES" b="1" baseline="0" dirty="0" smtClean="0">
                <a:solidFill>
                  <a:srgbClr val="333333"/>
                </a:solidFill>
                <a:latin typeface="PT Serif"/>
              </a:rPr>
              <a:t> </a:t>
            </a:r>
            <a:r>
              <a:rPr lang="es-ES" b="1" dirty="0" smtClean="0">
                <a:solidFill>
                  <a:srgbClr val="333333"/>
                </a:solidFill>
                <a:latin typeface="PT Serif"/>
              </a:rPr>
              <a:t>Alberto Aguilera </a:t>
            </a:r>
            <a:r>
              <a:rPr lang="ru-RU" b="1" dirty="0" smtClean="0">
                <a:solidFill>
                  <a:srgbClr val="333333"/>
                </a:solidFill>
                <a:latin typeface="PT Serif"/>
              </a:rPr>
              <a:t>на</a:t>
            </a:r>
            <a:r>
              <a:rPr lang="es-ES" b="1" dirty="0" smtClean="0">
                <a:solidFill>
                  <a:srgbClr val="333333"/>
                </a:solidFill>
                <a:latin typeface="PT Serif"/>
              </a:rPr>
              <a:t>1,24</a:t>
            </a:r>
            <a:r>
              <a:rPr lang="es-ES" b="1" dirty="0" smtClean="0">
                <a:solidFill>
                  <a:srgbClr val="333333"/>
                </a:solidFill>
                <a:latin typeface="PT Serif"/>
              </a:rPr>
              <a:t>%</a:t>
            </a:r>
            <a:r>
              <a:rPr lang="es-ES" dirty="0" smtClean="0">
                <a:solidFill>
                  <a:srgbClr val="333333"/>
                </a:solidFill>
                <a:latin typeface="PT Serif"/>
              </a:rPr>
              <a:t>- </a:t>
            </a:r>
            <a:r>
              <a:rPr lang="ru-RU" dirty="0" smtClean="0">
                <a:solidFill>
                  <a:srgbClr val="333333"/>
                </a:solidFill>
                <a:latin typeface="PT Serif"/>
              </a:rPr>
              <a:t>Однако</a:t>
            </a:r>
            <a:r>
              <a:rPr lang="es-ES" dirty="0" smtClean="0">
                <a:solidFill>
                  <a:srgbClr val="333333"/>
                </a:solidFill>
                <a:latin typeface="PT Serif"/>
              </a:rPr>
              <a:t>,</a:t>
            </a:r>
            <a:r>
              <a:rPr lang="ru-RU" dirty="0" smtClean="0">
                <a:solidFill>
                  <a:srgbClr val="333333"/>
                </a:solidFill>
                <a:latin typeface="PT Serif"/>
              </a:rPr>
              <a:t> это не рассматривается,</a:t>
            </a:r>
            <a:r>
              <a:rPr lang="ru-RU" baseline="0" dirty="0" smtClean="0">
                <a:solidFill>
                  <a:srgbClr val="333333"/>
                </a:solidFill>
                <a:latin typeface="PT Serif"/>
              </a:rPr>
              <a:t> как проблема, т.к.</a:t>
            </a:r>
            <a:r>
              <a:rPr lang="es-ES" baseline="0" dirty="0" smtClean="0">
                <a:solidFill>
                  <a:srgbClr val="333333"/>
                </a:solidFill>
                <a:latin typeface="PT Serif"/>
              </a:rPr>
              <a:t> </a:t>
            </a:r>
            <a:r>
              <a:rPr lang="ru-RU" baseline="0" dirty="0" smtClean="0">
                <a:solidFill>
                  <a:srgbClr val="333333"/>
                </a:solidFill>
                <a:latin typeface="PT Serif"/>
              </a:rPr>
              <a:t>по текущим расчетам соотношение интенсивность</a:t>
            </a:r>
            <a:r>
              <a:rPr lang="en-US" baseline="0" dirty="0" smtClean="0">
                <a:solidFill>
                  <a:srgbClr val="333333"/>
                </a:solidFill>
                <a:latin typeface="PT Serif"/>
              </a:rPr>
              <a:t>/</a:t>
            </a:r>
            <a:r>
              <a:rPr lang="ru-RU" baseline="0" dirty="0" smtClean="0">
                <a:solidFill>
                  <a:srgbClr val="333333"/>
                </a:solidFill>
                <a:latin typeface="PT Serif"/>
              </a:rPr>
              <a:t>провозная способность останется на прежнем </a:t>
            </a:r>
            <a:r>
              <a:rPr lang="ru-RU" baseline="0" dirty="0" err="1" smtClean="0">
                <a:solidFill>
                  <a:srgbClr val="333333"/>
                </a:solidFill>
                <a:latin typeface="PT Serif"/>
              </a:rPr>
              <a:t>уровене</a:t>
            </a:r>
            <a:r>
              <a:rPr lang="ru-RU" baseline="0" dirty="0" smtClean="0">
                <a:solidFill>
                  <a:srgbClr val="333333"/>
                </a:solidFill>
                <a:latin typeface="PT Serif"/>
              </a:rPr>
              <a:t> (между</a:t>
            </a:r>
            <a:r>
              <a:rPr lang="es-ES" baseline="0" dirty="0" smtClean="0">
                <a:solidFill>
                  <a:srgbClr val="333333"/>
                </a:solidFill>
                <a:latin typeface="PT Serif"/>
              </a:rPr>
              <a:t> </a:t>
            </a:r>
            <a:r>
              <a:rPr lang="es-ES" dirty="0" smtClean="0">
                <a:solidFill>
                  <a:srgbClr val="333333"/>
                </a:solidFill>
                <a:latin typeface="PT Serif"/>
              </a:rPr>
              <a:t>50% </a:t>
            </a:r>
            <a:r>
              <a:rPr lang="ru-RU" dirty="0" smtClean="0">
                <a:solidFill>
                  <a:srgbClr val="333333"/>
                </a:solidFill>
                <a:latin typeface="PT Serif"/>
              </a:rPr>
              <a:t>и</a:t>
            </a:r>
            <a:r>
              <a:rPr lang="es-ES" baseline="0" dirty="0" smtClean="0">
                <a:solidFill>
                  <a:srgbClr val="333333"/>
                </a:solidFill>
                <a:latin typeface="PT Serif"/>
              </a:rPr>
              <a:t> </a:t>
            </a:r>
            <a:r>
              <a:rPr lang="es-ES" dirty="0" smtClean="0">
                <a:solidFill>
                  <a:srgbClr val="333333"/>
                </a:solidFill>
                <a:latin typeface="PT Serif"/>
              </a:rPr>
              <a:t>70% </a:t>
            </a:r>
            <a:r>
              <a:rPr lang="ru-RU" dirty="0" smtClean="0">
                <a:solidFill>
                  <a:srgbClr val="333333"/>
                </a:solidFill>
                <a:latin typeface="PT Serif"/>
              </a:rPr>
              <a:t>на</a:t>
            </a:r>
            <a:r>
              <a:rPr lang="ru-RU" baseline="0" dirty="0" smtClean="0">
                <a:solidFill>
                  <a:srgbClr val="333333"/>
                </a:solidFill>
                <a:latin typeface="PT Serif"/>
              </a:rPr>
              <a:t> этих двух улицах)</a:t>
            </a:r>
            <a:r>
              <a:rPr lang="es-ES" dirty="0" smtClean="0">
                <a:solidFill>
                  <a:srgbClr val="333333"/>
                </a:solidFill>
                <a:latin typeface="PT Serif"/>
              </a:rPr>
              <a:t>.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52600A-0EF8-4A3F-A145-82CEB836F5C9}" type="slidenum">
              <a:rPr lang="es-ES" smtClean="0"/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45387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Во</a:t>
            </a:r>
            <a:r>
              <a:rPr lang="ru-RU" baseline="0" dirty="0" smtClean="0"/>
              <a:t> время Рождества</a:t>
            </a:r>
            <a:r>
              <a:rPr lang="en-US" dirty="0" smtClean="0"/>
              <a:t>, </a:t>
            </a:r>
            <a:r>
              <a:rPr lang="ru-RU" dirty="0" smtClean="0"/>
              <a:t>автобусы </a:t>
            </a:r>
            <a:r>
              <a:rPr lang="en-US" dirty="0" smtClean="0"/>
              <a:t>EMT </a:t>
            </a:r>
            <a:r>
              <a:rPr lang="ru-RU" dirty="0" smtClean="0"/>
              <a:t>ежедневно использовали</a:t>
            </a:r>
            <a:r>
              <a:rPr lang="ru-RU" baseline="0" dirty="0" smtClean="0"/>
              <a:t> </a:t>
            </a:r>
            <a:r>
              <a:rPr lang="ru-RU" dirty="0" smtClean="0"/>
              <a:t>в среднем на </a:t>
            </a:r>
            <a:r>
              <a:rPr lang="en-US" dirty="0" smtClean="0"/>
              <a:t>10,500 </a:t>
            </a:r>
            <a:r>
              <a:rPr lang="ru-RU" dirty="0" smtClean="0"/>
              <a:t>пассажиров</a:t>
            </a:r>
            <a:r>
              <a:rPr lang="ru-RU" baseline="0" dirty="0" smtClean="0"/>
              <a:t> больше, чем в прошлом году</a:t>
            </a:r>
            <a:endParaRPr lang="en-US" dirty="0" smtClean="0"/>
          </a:p>
          <a:p>
            <a:r>
              <a:rPr lang="ru-RU" altLang="es-ES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Люди с уважением относились</a:t>
            </a:r>
            <a:r>
              <a:rPr lang="ru-RU" altLang="es-ES" sz="3200" b="1" baseline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к инициативе даже когда она была еще не полностью внедрена</a:t>
            </a:r>
            <a:endParaRPr lang="en-US" altLang="es-ES" sz="3200" b="1" baseline="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ru-RU" altLang="es-ES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Штрафы</a:t>
            </a:r>
            <a:r>
              <a:rPr lang="ru-RU" altLang="es-ES" sz="3200" b="1" baseline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начались с </a:t>
            </a:r>
            <a:r>
              <a:rPr lang="en-US" altLang="es-ES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</a:t>
            </a:r>
            <a:r>
              <a:rPr lang="ru-RU" altLang="es-ES" sz="3200" b="1" baseline="300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го</a:t>
            </a:r>
            <a:r>
              <a:rPr lang="ru-RU" altLang="es-ES" sz="3200" b="1" baseline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марта</a:t>
            </a:r>
            <a:r>
              <a:rPr lang="en-US" altLang="es-ES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!!!</a:t>
            </a:r>
          </a:p>
          <a:p>
            <a:endParaRPr lang="en-US" altLang="es-ES" sz="32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Сильная </a:t>
            </a:r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политическая ответственность на уровне города и высокое</a:t>
            </a:r>
            <a:r>
              <a:rPr lang="ru-RU" sz="2000" b="1" baseline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внимание общественности</a:t>
            </a:r>
            <a:endParaRPr lang="en-US" sz="20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US" sz="20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Новая национальная система для создания более</a:t>
            </a:r>
            <a:r>
              <a:rPr lang="ru-RU" sz="2000" b="1" baseline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благоприятных условий для окружающей среды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: </a:t>
            </a:r>
            <a:endParaRPr lang="en-US" sz="20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742950" lvl="1" indent="-285750">
              <a:buFont typeface="Courier New" panose="02070309020205020404" pitchFamily="49" charset="0"/>
              <a:buChar char="o"/>
              <a:defRPr/>
            </a:pPr>
            <a:r>
              <a:rPr 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Налог на топливо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</a:t>
            </a:r>
            <a:endParaRPr lang="en-US" sz="20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742950" lvl="1" indent="-285750">
              <a:buFont typeface="Courier New" panose="02070309020205020404" pitchFamily="49" charset="0"/>
              <a:buChar char="o"/>
              <a:defRPr/>
            </a:pPr>
            <a:r>
              <a:rPr 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законопроект о</a:t>
            </a:r>
            <a:r>
              <a:rPr lang="ru-RU" sz="2000" baseline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климатических изменениях 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&amp; </a:t>
            </a:r>
            <a:r>
              <a:rPr 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переходе</a:t>
            </a:r>
            <a:r>
              <a:rPr lang="ru-RU" sz="2000" baseline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к альтернативным источникам энергии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endParaRPr lang="en-US" sz="20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742950" lvl="1" indent="-285750">
              <a:buFont typeface="Courier New" panose="02070309020205020404" pitchFamily="49" charset="0"/>
              <a:buChar char="o"/>
              <a:defRPr/>
            </a:pPr>
            <a:r>
              <a:rPr 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Интегрированный национальный план в области климата и энергетики,</a:t>
            </a:r>
            <a:r>
              <a:rPr lang="ru-RU" sz="2000" baseline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стратегия</a:t>
            </a:r>
            <a:r>
              <a:rPr lang="ru-RU" sz="2000" baseline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декарбонизации экономики 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2050</a:t>
            </a:r>
            <a:endParaRPr lang="en-US" sz="20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742950" lvl="1" indent="-285750">
              <a:buFont typeface="Courier New" panose="02070309020205020404" pitchFamily="49" charset="0"/>
              <a:buChar char="o"/>
              <a:defRPr/>
            </a:pPr>
            <a:r>
              <a:rPr 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Создание</a:t>
            </a:r>
            <a:r>
              <a:rPr lang="ru-RU" sz="2000" baseline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межминистерской</a:t>
            </a:r>
            <a:r>
              <a:rPr lang="ru-RU" sz="2000" baseline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комиссии по вопросам изменения климата и </a:t>
            </a:r>
            <a:r>
              <a:rPr 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переходу к альтернативным</a:t>
            </a:r>
            <a:r>
              <a:rPr lang="ru-RU" sz="2000" baseline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источникам энергии</a:t>
            </a:r>
            <a:endParaRPr lang="en-US" sz="20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US" altLang="es-ES" sz="32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D006EA-9502-4DA5-B41D-1ADF6DB49A50}" type="slidenum">
              <a:rPr lang="es-ES" smtClean="0"/>
              <a:t>18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717629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30 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км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/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ч</a:t>
            </a:r>
            <a:r>
              <a:rPr lang="ru-RU" baseline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– ограничение скорости на</a:t>
            </a:r>
            <a:r>
              <a:rPr lang="es-E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s-E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85% 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улиц</a:t>
            </a:r>
            <a:endParaRPr lang="es-ES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Приоритет пассажирам на улицах с ограничением в </a:t>
            </a:r>
            <a:r>
              <a:rPr lang="es-E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20</a:t>
            </a:r>
            <a:r>
              <a:rPr lang="ru-RU" baseline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км</a:t>
            </a:r>
            <a:r>
              <a:rPr lang="en-US" baseline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/</a:t>
            </a:r>
            <a:r>
              <a:rPr lang="ru-RU" baseline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ч</a:t>
            </a:r>
            <a:endParaRPr lang="es-ES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Новые правила для велосипедистов </a:t>
            </a:r>
            <a:r>
              <a:rPr lang="es-E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порот</a:t>
            </a:r>
            <a:r>
              <a:rPr lang="ru-RU" baseline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направо на красный свет</a:t>
            </a:r>
            <a:r>
              <a:rPr lang="es-E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движение на встречу потоку на некоторых</a:t>
            </a:r>
            <a:r>
              <a:rPr lang="ru-RU" baseline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улицах</a:t>
            </a:r>
            <a:r>
              <a:rPr lang="es-E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…)</a:t>
            </a:r>
            <a:endParaRPr lang="es-ES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Новые правила парковки мотоциклов </a:t>
            </a:r>
            <a:r>
              <a:rPr lang="es-E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запрещена</a:t>
            </a:r>
            <a:r>
              <a:rPr lang="ru-RU" baseline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на тротуарах шириной менее 3 метров</a:t>
            </a:r>
            <a:r>
              <a:rPr lang="es-E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на расстоянии менее </a:t>
            </a:r>
            <a:r>
              <a:rPr lang="es-E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5</a:t>
            </a:r>
            <a:r>
              <a:rPr lang="ru-RU" baseline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метров</a:t>
            </a:r>
            <a:r>
              <a:rPr lang="es-E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от пешеходных переходов и 2 метров от автобусных остановок</a:t>
            </a:r>
            <a:r>
              <a:rPr lang="es-E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  <a:endParaRPr lang="es-ES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Правила пользования для мопедов, скутеров</a:t>
            </a:r>
            <a:r>
              <a:rPr lang="ru-RU" baseline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и т.д.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D006EA-9502-4DA5-B41D-1ADF6DB49A50}" type="slidenum">
              <a:rPr lang="es-ES" smtClean="0"/>
              <a:t>19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416247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1200" dirty="0" smtClean="0"/>
              <a:t>&gt;2,600 </a:t>
            </a:r>
            <a:r>
              <a:rPr lang="ru-RU" altLang="es-ES" sz="1200" dirty="0" smtClean="0"/>
              <a:t>электромобилей</a:t>
            </a:r>
            <a:endParaRPr lang="en-US" altLang="es-ES" sz="1200" dirty="0" smtClean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1200" dirty="0" smtClean="0"/>
              <a:t>&gt;400,000 </a:t>
            </a:r>
            <a:r>
              <a:rPr lang="ru-RU" altLang="es-ES" sz="1200" dirty="0" smtClean="0"/>
              <a:t>зарегистрированных пользователей</a:t>
            </a:r>
            <a:endParaRPr lang="en-US" altLang="es-ES" sz="1200" dirty="0" smtClean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1200" dirty="0" smtClean="0"/>
              <a:t>4,100 </a:t>
            </a:r>
            <a:r>
              <a:rPr lang="ru-RU" altLang="es-ES" sz="1200" dirty="0" err="1" smtClean="0"/>
              <a:t>электромотоциклов</a:t>
            </a:r>
            <a:endParaRPr lang="en-US" altLang="es-ES" sz="1200" dirty="0" smtClean="0"/>
          </a:p>
          <a:p>
            <a:pPr marL="0" indent="0">
              <a:spcBef>
                <a:spcPts val="300"/>
              </a:spcBef>
              <a:buFont typeface="Arial" panose="020B0604020202020204" pitchFamily="34" charset="0"/>
              <a:buNone/>
            </a:pPr>
            <a:r>
              <a:rPr lang="en-US" altLang="es-ES" sz="1200" b="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Century Gothic" pitchFamily="34" charset="0"/>
              </a:rPr>
              <a:t>2,028 </a:t>
            </a:r>
            <a:r>
              <a:rPr lang="ru-RU" altLang="es-ES" sz="1200" b="0" dirty="0" err="1" smtClean="0">
                <a:solidFill>
                  <a:schemeClr val="tx1">
                    <a:lumMod val="65000"/>
                    <a:lumOff val="35000"/>
                  </a:schemeClr>
                </a:solidFill>
                <a:sym typeface="Century Gothic" pitchFamily="34" charset="0"/>
              </a:rPr>
              <a:t>электровелосипедов</a:t>
            </a:r>
            <a:endParaRPr lang="en-US" altLang="es-ES" sz="1200" b="0" dirty="0" smtClean="0">
              <a:solidFill>
                <a:schemeClr val="tx1">
                  <a:lumMod val="65000"/>
                  <a:lumOff val="35000"/>
                </a:schemeClr>
              </a:solidFill>
              <a:sym typeface="Century Gothic" pitchFamily="34" charset="0"/>
            </a:endParaRPr>
          </a:p>
          <a:p>
            <a:pPr marL="0" indent="0">
              <a:spcBef>
                <a:spcPts val="300"/>
              </a:spcBef>
              <a:buFont typeface="Arial" panose="020B0604020202020204" pitchFamily="34" charset="0"/>
              <a:buNone/>
            </a:pPr>
            <a:r>
              <a:rPr lang="en-US" altLang="es-ES" sz="1200" b="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Century Gothic" pitchFamily="34" charset="0"/>
              </a:rPr>
              <a:t>165 </a:t>
            </a:r>
            <a:r>
              <a:rPr lang="ru-RU" altLang="es-ES" sz="1200" b="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Century Gothic" pitchFamily="34" charset="0"/>
              </a:rPr>
              <a:t>станций зарядки велосипедов </a:t>
            </a:r>
          </a:p>
          <a:p>
            <a:pPr marL="0" indent="0">
              <a:spcBef>
                <a:spcPts val="300"/>
              </a:spcBef>
              <a:buFont typeface="Arial" panose="020B0604020202020204" pitchFamily="34" charset="0"/>
              <a:buNone/>
            </a:pPr>
            <a:r>
              <a:rPr lang="en-US" altLang="es-ES" sz="1200" b="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Century Gothic" pitchFamily="34" charset="0"/>
              </a:rPr>
              <a:t>&gt;66.700 </a:t>
            </a:r>
            <a:r>
              <a:rPr lang="ru-RU" altLang="es-ES" sz="1200" b="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Century Gothic" pitchFamily="34" charset="0"/>
              </a:rPr>
              <a:t>подписчиков</a:t>
            </a:r>
            <a:endParaRPr lang="en-US" altLang="es-ES" sz="1200" b="0" dirty="0" smtClean="0">
              <a:solidFill>
                <a:schemeClr val="tx1">
                  <a:lumMod val="65000"/>
                  <a:lumOff val="35000"/>
                </a:schemeClr>
              </a:solidFill>
              <a:sym typeface="Century Gothic" pitchFamily="34" charset="0"/>
            </a:endParaRPr>
          </a:p>
          <a:p>
            <a:pPr marL="0" indent="0">
              <a:spcBef>
                <a:spcPts val="300"/>
              </a:spcBef>
              <a:buFont typeface="Arial" panose="020B0604020202020204" pitchFamily="34" charset="0"/>
              <a:buNone/>
            </a:pPr>
            <a:r>
              <a:rPr lang="ru-RU" altLang="es-ES" sz="1200" b="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Century Gothic" pitchFamily="34" charset="0"/>
              </a:rPr>
              <a:t>Среднее количество использования за день в </a:t>
            </a:r>
            <a:r>
              <a:rPr lang="en-US" altLang="es-ES" sz="1200" b="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Century Gothic" pitchFamily="34" charset="0"/>
              </a:rPr>
              <a:t>2018:  9.178 (</a:t>
            </a:r>
            <a:r>
              <a:rPr lang="ru-RU" altLang="es-ES" sz="1200" b="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Century Gothic" pitchFamily="34" charset="0"/>
              </a:rPr>
              <a:t>рекорд</a:t>
            </a:r>
            <a:r>
              <a:rPr lang="en-US" altLang="es-ES" sz="1200" b="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Century Gothic" pitchFamily="34" charset="0"/>
              </a:rPr>
              <a:t>: 16.732  </a:t>
            </a:r>
            <a:r>
              <a:rPr lang="ru-RU" altLang="es-ES" sz="1200" b="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Century Gothic" pitchFamily="34" charset="0"/>
              </a:rPr>
              <a:t>- </a:t>
            </a:r>
            <a:r>
              <a:rPr lang="en-US" altLang="es-ES" sz="1200" b="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Century Gothic" pitchFamily="34" charset="0"/>
              </a:rPr>
              <a:t>20/09/18)</a:t>
            </a:r>
          </a:p>
          <a:p>
            <a:pPr marL="0" indent="0">
              <a:spcBef>
                <a:spcPts val="300"/>
              </a:spcBef>
              <a:buFont typeface="Arial" panose="020B0604020202020204" pitchFamily="34" charset="0"/>
              <a:buNone/>
            </a:pPr>
            <a:r>
              <a:rPr lang="en-US" altLang="es-ES" sz="1200" b="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Century Gothic" pitchFamily="34" charset="0"/>
              </a:rPr>
              <a:t>19% </a:t>
            </a:r>
            <a:r>
              <a:rPr lang="ru-RU" altLang="es-ES" sz="1200" b="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Century Gothic" pitchFamily="34" charset="0"/>
              </a:rPr>
              <a:t>- рост использования в </a:t>
            </a:r>
            <a:r>
              <a:rPr lang="en-US" altLang="es-ES" sz="1200" b="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Century Gothic" pitchFamily="34" charset="0"/>
              </a:rPr>
              <a:t>2017 </a:t>
            </a:r>
            <a:r>
              <a:rPr lang="ru-RU" altLang="es-ES" sz="1200" b="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Century Gothic" pitchFamily="34" charset="0"/>
              </a:rPr>
              <a:t>в сравнении с </a:t>
            </a:r>
            <a:r>
              <a:rPr lang="en-US" altLang="es-ES" sz="1200" b="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Century Gothic" pitchFamily="34" charset="0"/>
              </a:rPr>
              <a:t>2016, </a:t>
            </a:r>
            <a:r>
              <a:rPr lang="ru-RU" altLang="es-ES" sz="1200" b="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Century Gothic" pitchFamily="34" charset="0"/>
              </a:rPr>
              <a:t>и </a:t>
            </a:r>
            <a:r>
              <a:rPr lang="en-US" altLang="es-ES" sz="1200" b="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Century Gothic" pitchFamily="34" charset="0"/>
              </a:rPr>
              <a:t>11% </a:t>
            </a:r>
            <a:r>
              <a:rPr lang="ru-RU" altLang="es-ES" sz="1200" b="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Century Gothic" pitchFamily="34" charset="0"/>
              </a:rPr>
              <a:t>в </a:t>
            </a:r>
            <a:r>
              <a:rPr lang="en-US" altLang="es-ES" sz="1200" b="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Century Gothic" pitchFamily="34" charset="0"/>
              </a:rPr>
              <a:t>2018 </a:t>
            </a:r>
            <a:r>
              <a:rPr lang="ru-RU" altLang="es-ES" sz="1200" b="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Century Gothic" pitchFamily="34" charset="0"/>
              </a:rPr>
              <a:t>в сравнении с </a:t>
            </a:r>
            <a:r>
              <a:rPr lang="en-US" altLang="es-ES" sz="1200" b="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Century Gothic" pitchFamily="34" charset="0"/>
              </a:rPr>
              <a:t>2017</a:t>
            </a:r>
          </a:p>
          <a:p>
            <a:r>
              <a:rPr lang="ru-RU" dirty="0" smtClean="0"/>
              <a:t>Среднее время поездки - </a:t>
            </a:r>
            <a:r>
              <a:rPr lang="es-ES" dirty="0" smtClean="0"/>
              <a:t>17 </a:t>
            </a:r>
            <a:r>
              <a:rPr lang="ru-RU" dirty="0" smtClean="0"/>
              <a:t>минут</a:t>
            </a:r>
            <a:endParaRPr lang="es-ES" dirty="0" smtClean="0"/>
          </a:p>
          <a:p>
            <a:r>
              <a:rPr lang="es-ES" baseline="0" dirty="0" smtClean="0"/>
              <a:t>60% </a:t>
            </a:r>
            <a:r>
              <a:rPr lang="ru-RU" baseline="0" dirty="0" smtClean="0"/>
              <a:t>поездок длятся от </a:t>
            </a:r>
            <a:r>
              <a:rPr lang="es-ES" baseline="0" dirty="0" smtClean="0"/>
              <a:t>5 </a:t>
            </a:r>
            <a:r>
              <a:rPr lang="ru-RU" baseline="0" dirty="0" smtClean="0"/>
              <a:t>до</a:t>
            </a:r>
            <a:r>
              <a:rPr lang="es-ES" baseline="0" dirty="0" smtClean="0"/>
              <a:t> 20 </a:t>
            </a:r>
            <a:r>
              <a:rPr lang="ru-RU" baseline="0" dirty="0" smtClean="0"/>
              <a:t>минут</a:t>
            </a:r>
            <a:endParaRPr lang="es-ES" baseline="0" dirty="0" smtClean="0"/>
          </a:p>
          <a:p>
            <a:r>
              <a:rPr lang="ru-RU" dirty="0" smtClean="0"/>
              <a:t>Средняя скорость - </a:t>
            </a:r>
            <a:r>
              <a:rPr lang="es-ES" baseline="0" dirty="0" smtClean="0"/>
              <a:t>12 </a:t>
            </a:r>
            <a:r>
              <a:rPr lang="ru-RU" baseline="0" dirty="0" smtClean="0"/>
              <a:t>км</a:t>
            </a:r>
            <a:r>
              <a:rPr lang="en-US" baseline="0" dirty="0" smtClean="0"/>
              <a:t>/</a:t>
            </a:r>
            <a:r>
              <a:rPr lang="ru-RU" baseline="0" dirty="0" smtClean="0"/>
              <a:t>ч</a:t>
            </a:r>
            <a:endParaRPr lang="es-ES" baseline="0" dirty="0" smtClean="0"/>
          </a:p>
          <a:p>
            <a:r>
              <a:rPr lang="es-ES" dirty="0" smtClean="0"/>
              <a:t>40% </a:t>
            </a:r>
            <a:r>
              <a:rPr lang="ru-RU" dirty="0" smtClean="0"/>
              <a:t>пользователей в возрасте от </a:t>
            </a:r>
            <a:r>
              <a:rPr lang="es-ES" baseline="0" dirty="0" smtClean="0"/>
              <a:t>30 </a:t>
            </a:r>
            <a:r>
              <a:rPr lang="ru-RU" baseline="0" dirty="0" smtClean="0"/>
              <a:t>до</a:t>
            </a:r>
            <a:r>
              <a:rPr lang="es-ES" baseline="0" dirty="0" smtClean="0"/>
              <a:t> 40 </a:t>
            </a:r>
            <a:r>
              <a:rPr lang="ru-RU" baseline="0" dirty="0" smtClean="0"/>
              <a:t>лет</a:t>
            </a:r>
            <a:endParaRPr lang="es-ES" dirty="0" smtClean="0"/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endParaRPr lang="en-US" altLang="es-ES" sz="1200" b="1" dirty="0" smtClean="0">
              <a:solidFill>
                <a:schemeClr val="tx1">
                  <a:lumMod val="65000"/>
                  <a:lumOff val="35000"/>
                </a:schemeClr>
              </a:solidFill>
              <a:sym typeface="Century Gothic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1200" dirty="0" smtClean="0"/>
              <a:t>&gt;500</a:t>
            </a:r>
            <a:r>
              <a:rPr lang="en-US" altLang="es-ES" sz="1200" baseline="0" dirty="0" smtClean="0"/>
              <a:t> bikes (</a:t>
            </a:r>
            <a:r>
              <a:rPr lang="en-US" altLang="es-ES" sz="1200" baseline="0" dirty="0" err="1" smtClean="0"/>
              <a:t>mobike</a:t>
            </a:r>
            <a:r>
              <a:rPr lang="en-US" altLang="es-ES" sz="1200" baseline="0" dirty="0" smtClean="0"/>
              <a:t>)</a:t>
            </a:r>
            <a:endParaRPr lang="en-US" altLang="es-ES" sz="1200" dirty="0" smtClean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s-ES" sz="1200" dirty="0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D006EA-9502-4DA5-B41D-1ADF6DB49A50}" type="slidenum">
              <a:rPr lang="es-ES" smtClean="0"/>
              <a:t>20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425938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D006EA-9502-4DA5-B41D-1ADF6DB49A50}" type="slidenum">
              <a:rPr lang="es-ES" smtClean="0"/>
              <a:t>21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781781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/>
            <a:r>
              <a:rPr lang="ru-RU" sz="31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Создана</a:t>
            </a:r>
            <a:r>
              <a:rPr lang="ru-RU" sz="3100" baseline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в </a:t>
            </a:r>
            <a:r>
              <a:rPr lang="es-ES" sz="31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1947</a:t>
            </a:r>
            <a:endParaRPr lang="es-ES" sz="31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342900" indent="-342900"/>
            <a:r>
              <a:rPr lang="en-US" sz="31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100</a:t>
            </a:r>
            <a:r>
              <a:rPr lang="en-US" sz="31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% </a:t>
            </a:r>
            <a:r>
              <a:rPr lang="ru-RU" sz="31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собственность муниципалитета Мадрида</a:t>
            </a:r>
            <a:endParaRPr lang="en-US" sz="31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342900" indent="-342900"/>
            <a:r>
              <a:rPr lang="ru-RU" sz="31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Сервис предоставляется</a:t>
            </a:r>
            <a:r>
              <a:rPr lang="ru-RU" sz="3100" baseline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31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24/</a:t>
            </a:r>
            <a:r>
              <a:rPr lang="ru-RU" sz="31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7 год за годом</a:t>
            </a:r>
            <a:endParaRPr lang="en-US" sz="31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342900" indent="-342900"/>
            <a:r>
              <a:rPr lang="en-US" sz="31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EMT </a:t>
            </a:r>
            <a:r>
              <a:rPr lang="ru-RU" sz="31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эксплуатирует и управляет</a:t>
            </a:r>
            <a:r>
              <a:rPr lang="ru-RU" sz="3100" baseline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всей сетью общественных городских автобусов Мадрида</a:t>
            </a:r>
          </a:p>
          <a:p>
            <a:pPr marL="342900" indent="-342900"/>
            <a:r>
              <a:rPr lang="en-US" sz="31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EMT </a:t>
            </a:r>
            <a:r>
              <a:rPr lang="ru-RU" sz="31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также предоставляет</a:t>
            </a:r>
            <a:r>
              <a:rPr lang="ru-RU" sz="3100" baseline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другие сервисы общественной транспорта</a:t>
            </a:r>
            <a:endParaRPr lang="en-US" sz="31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D006EA-9502-4DA5-B41D-1ADF6DB49A50}" type="slidenum">
              <a:rPr lang="es-ES" smtClean="0"/>
              <a:t>23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940781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F0FF29-7962-4A1D-8A68-2E1B64D9DA8F}" type="slidenum">
              <a:rPr lang="es-ES" smtClean="0"/>
              <a:t>27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73562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dirty="0" smtClean="0"/>
              <a:t>Мадрид сталкивается с</a:t>
            </a:r>
            <a:r>
              <a:rPr lang="ru-RU" baseline="0" dirty="0" smtClean="0"/>
              <a:t> вызовами, касающимися качества воздуха, загруженностью дорог, шумом, доступностью для маломобильных, увеличением количества туристов и прочим. Все это требует создание инновационной среды с городом во главе, </a:t>
            </a:r>
            <a:r>
              <a:rPr lang="ru-RU" dirty="0" smtClean="0"/>
              <a:t>активное привлечение</a:t>
            </a:r>
            <a:r>
              <a:rPr lang="ru-RU" baseline="0" dirty="0" smtClean="0"/>
              <a:t> к проработке вопросов </a:t>
            </a:r>
            <a:r>
              <a:rPr lang="ru-RU" baseline="0" dirty="0" smtClean="0"/>
              <a:t>руководителей и </a:t>
            </a:r>
            <a:r>
              <a:rPr lang="ru-RU" baseline="0" dirty="0" smtClean="0"/>
              <a:t>общественности</a:t>
            </a:r>
            <a:r>
              <a:rPr lang="es-ES" baseline="0" dirty="0" smtClean="0"/>
              <a:t>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s-ES" baseline="0" dirty="0" smtClean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baseline="0" dirty="0" smtClean="0"/>
              <a:t>81% </a:t>
            </a:r>
            <a:r>
              <a:rPr lang="ru-RU" baseline="0" dirty="0" smtClean="0"/>
              <a:t>от общего количества подвижного состава - машины</a:t>
            </a:r>
            <a:r>
              <a:rPr lang="en-GB" baseline="0" dirty="0" smtClean="0"/>
              <a:t>. 68% </a:t>
            </a:r>
            <a:r>
              <a:rPr lang="ru-RU" baseline="0" dirty="0" smtClean="0"/>
              <a:t>из них дизельные</a:t>
            </a:r>
            <a:r>
              <a:rPr lang="en-GB" baseline="0" dirty="0" smtClean="0"/>
              <a:t>. </a:t>
            </a:r>
            <a:r>
              <a:rPr lang="ru-RU" baseline="0" dirty="0" smtClean="0"/>
              <a:t>Легкий грузовой автотранспорт - </a:t>
            </a:r>
            <a:r>
              <a:rPr lang="en-GB" baseline="0" dirty="0" smtClean="0"/>
              <a:t>7.7%. </a:t>
            </a:r>
            <a:r>
              <a:rPr lang="ru-RU" baseline="0" dirty="0" smtClean="0"/>
              <a:t>Тяжелый - </a:t>
            </a:r>
            <a:r>
              <a:rPr lang="en-GB" baseline="0" dirty="0" smtClean="0"/>
              <a:t>1,7%, </a:t>
            </a:r>
            <a:r>
              <a:rPr lang="ru-RU" baseline="0" dirty="0" smtClean="0"/>
              <a:t>автобусы - </a:t>
            </a:r>
            <a:r>
              <a:rPr lang="en-GB" baseline="0" dirty="0" smtClean="0"/>
              <a:t> 1,7% , </a:t>
            </a:r>
            <a:r>
              <a:rPr lang="ru-RU" baseline="0" dirty="0" smtClean="0"/>
              <a:t>мотоциклы - </a:t>
            </a:r>
            <a:r>
              <a:rPr lang="en-GB" baseline="0" dirty="0" smtClean="0"/>
              <a:t>2.7%</a:t>
            </a:r>
            <a:r>
              <a:rPr lang="ru-RU" baseline="0" dirty="0" smtClean="0"/>
              <a:t>, такси -</a:t>
            </a:r>
            <a:r>
              <a:rPr lang="en-GB" baseline="0" dirty="0" smtClean="0"/>
              <a:t> 4,9%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4E1923-AAE3-4F7D-A7C7-D501671F315F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77101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 smtClean="0"/>
              <a:t>Indeed</a:t>
            </a:r>
            <a:r>
              <a:rPr lang="es-ES" dirty="0" smtClean="0"/>
              <a:t>,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integration</a:t>
            </a:r>
            <a:r>
              <a:rPr lang="es-ES" dirty="0" smtClean="0"/>
              <a:t> of </a:t>
            </a:r>
            <a:r>
              <a:rPr lang="es-ES" dirty="0" err="1" smtClean="0"/>
              <a:t>shared</a:t>
            </a:r>
            <a:r>
              <a:rPr lang="es-ES" dirty="0" smtClean="0"/>
              <a:t> </a:t>
            </a:r>
            <a:r>
              <a:rPr lang="es-ES" dirty="0" err="1" smtClean="0"/>
              <a:t>mobility</a:t>
            </a:r>
            <a:r>
              <a:rPr lang="es-ES" dirty="0" smtClean="0"/>
              <a:t> </a:t>
            </a:r>
            <a:r>
              <a:rPr lang="es-ES" dirty="0" err="1" smtClean="0"/>
              <a:t>services</a:t>
            </a:r>
            <a:r>
              <a:rPr lang="es-ES" dirty="0" smtClean="0"/>
              <a:t> </a:t>
            </a:r>
            <a:r>
              <a:rPr lang="es-ES" dirty="0" err="1" smtClean="0"/>
              <a:t>with</a:t>
            </a:r>
            <a:r>
              <a:rPr lang="es-ES" dirty="0" smtClean="0"/>
              <a:t> </a:t>
            </a:r>
            <a:r>
              <a:rPr lang="es-ES" dirty="0" err="1" smtClean="0"/>
              <a:t>public</a:t>
            </a:r>
            <a:r>
              <a:rPr lang="es-ES" dirty="0" smtClean="0"/>
              <a:t> </a:t>
            </a:r>
            <a:r>
              <a:rPr lang="es-ES" dirty="0" err="1" smtClean="0"/>
              <a:t>transport</a:t>
            </a:r>
            <a:r>
              <a:rPr lang="es-ES" dirty="0" smtClean="0"/>
              <a:t> </a:t>
            </a:r>
            <a:r>
              <a:rPr lang="es-ES" dirty="0" err="1" smtClean="0"/>
              <a:t>was</a:t>
            </a:r>
            <a:r>
              <a:rPr lang="es-ES" dirty="0" smtClean="0"/>
              <a:t> </a:t>
            </a:r>
            <a:r>
              <a:rPr lang="es-ES" dirty="0" err="1" smtClean="0"/>
              <a:t>already</a:t>
            </a:r>
            <a:r>
              <a:rPr lang="es-ES" dirty="0" smtClean="0"/>
              <a:t> </a:t>
            </a:r>
            <a:r>
              <a:rPr lang="es-ES" dirty="0" err="1" smtClean="0"/>
              <a:t>included</a:t>
            </a:r>
            <a:r>
              <a:rPr lang="es-ES" dirty="0" smtClean="0"/>
              <a:t> in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2014 SUMP (</a:t>
            </a:r>
            <a:r>
              <a:rPr lang="es-ES" baseline="0" dirty="0" err="1" smtClean="0"/>
              <a:t>measure</a:t>
            </a:r>
            <a:r>
              <a:rPr lang="es-ES" baseline="0" dirty="0" smtClean="0"/>
              <a:t> 37)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D006EA-9502-4DA5-B41D-1ADF6DB49A50}" type="slidenum">
              <a:rPr lang="es-ES" smtClean="0"/>
              <a:t>29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659462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Plan de Innovación para el Transporte y las Infraestructuras 2018-2020 (Mº Fomento): 4 axis</a:t>
            </a:r>
          </a:p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D006EA-9502-4DA5-B41D-1ADF6DB49A50}" type="slidenum">
              <a:rPr lang="es-ES" smtClean="0"/>
              <a:t>30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0088626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38150" y="1233488"/>
            <a:ext cx="5921375" cy="3332162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D006EA-9502-4DA5-B41D-1ADF6DB49A50}" type="slidenum">
              <a:rPr lang="es-ES" smtClean="0"/>
              <a:t>31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2303907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D006EA-9502-4DA5-B41D-1ADF6DB49A50}" type="slidenum">
              <a:rPr lang="es-ES" smtClean="0"/>
              <a:t>33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621055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baseline="0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D006EA-9502-4DA5-B41D-1ADF6DB49A50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976313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D006EA-9502-4DA5-B41D-1ADF6DB49A50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857451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Investment needed: 550 M € until 2020</a:t>
            </a: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D006EA-9502-4DA5-B41D-1ADF6DB49A50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953890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Access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controlled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by</a:t>
            </a:r>
            <a:r>
              <a:rPr lang="es-ES" baseline="0" dirty="0" smtClean="0"/>
              <a:t> cameras (</a:t>
            </a:r>
            <a:r>
              <a:rPr lang="es-ES" baseline="0" dirty="0" err="1" smtClean="0"/>
              <a:t>reading</a:t>
            </a:r>
            <a:r>
              <a:rPr lang="es-ES" baseline="0" dirty="0" smtClean="0"/>
              <a:t> </a:t>
            </a:r>
            <a:r>
              <a:rPr lang="es-ES" baseline="0" dirty="0" err="1" smtClean="0"/>
              <a:t>plate</a:t>
            </a:r>
            <a:r>
              <a:rPr lang="es-ES" baseline="0" dirty="0" smtClean="0"/>
              <a:t>): </a:t>
            </a:r>
            <a:r>
              <a:rPr lang="es-ES" baseline="0" smtClean="0"/>
              <a:t>116 cameras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D006EA-9502-4DA5-B41D-1ADF6DB49A50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959536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dirty="0" smtClean="0"/>
              <a:t>131.928 </a:t>
            </a:r>
            <a:r>
              <a:rPr lang="ru-RU" sz="1200" dirty="0" smtClean="0"/>
              <a:t>жителей</a:t>
            </a:r>
            <a:endParaRPr lang="es-ES" sz="1200" dirty="0" smtClean="0"/>
          </a:p>
          <a:p>
            <a:r>
              <a:rPr lang="es-ES" sz="1200" dirty="0" smtClean="0"/>
              <a:t>16.871 </a:t>
            </a:r>
            <a:r>
              <a:rPr lang="ru-RU" sz="1200" dirty="0" smtClean="0"/>
              <a:t>бизнес-зон</a:t>
            </a:r>
            <a:r>
              <a:rPr lang="ru-RU" sz="1200" baseline="0" dirty="0" smtClean="0"/>
              <a:t> </a:t>
            </a:r>
            <a:r>
              <a:rPr lang="es-ES" sz="1200" dirty="0" smtClean="0"/>
              <a:t>(</a:t>
            </a:r>
            <a:r>
              <a:rPr lang="ru-RU" sz="1200" dirty="0" smtClean="0"/>
              <a:t>магазины</a:t>
            </a:r>
            <a:r>
              <a:rPr lang="es-ES" sz="1200" dirty="0" smtClean="0"/>
              <a:t>,</a:t>
            </a:r>
            <a:r>
              <a:rPr lang="ru-RU" sz="1200" dirty="0" smtClean="0"/>
              <a:t> рестораны, бары</a:t>
            </a:r>
            <a:r>
              <a:rPr lang="es-ES" sz="1200" baseline="0" dirty="0" smtClean="0"/>
              <a:t>…)</a:t>
            </a:r>
            <a:endParaRPr lang="es-ES" sz="1200" dirty="0" smtClean="0"/>
          </a:p>
          <a:p>
            <a:r>
              <a:rPr lang="es-ES" sz="1200" dirty="0" smtClean="0"/>
              <a:t>1.021 </a:t>
            </a:r>
            <a:r>
              <a:rPr lang="ru-RU" sz="1200" dirty="0" smtClean="0"/>
              <a:t>отелей с </a:t>
            </a:r>
            <a:r>
              <a:rPr lang="es-ES" sz="1200" dirty="0" smtClean="0"/>
              <a:t>83.263 </a:t>
            </a:r>
            <a:r>
              <a:rPr lang="ru-RU" sz="1200" dirty="0" smtClean="0"/>
              <a:t>спальными</a:t>
            </a:r>
            <a:r>
              <a:rPr lang="ru-RU" sz="1200" baseline="0" dirty="0" smtClean="0"/>
              <a:t> местами</a:t>
            </a:r>
            <a:endParaRPr lang="es-ES" sz="1200" dirty="0" smtClean="0"/>
          </a:p>
          <a:p>
            <a:r>
              <a:rPr lang="es-ES" sz="1200" dirty="0" smtClean="0"/>
              <a:t>16.000  </a:t>
            </a:r>
            <a:r>
              <a:rPr lang="ru-RU" sz="1200" dirty="0" smtClean="0"/>
              <a:t>пользователей парковочных зон</a:t>
            </a:r>
            <a:endParaRPr lang="es-ES" sz="1200" dirty="0" smtClean="0"/>
          </a:p>
          <a:p>
            <a:r>
              <a:rPr lang="es-ES" sz="1200" dirty="0" smtClean="0"/>
              <a:t>9.247 </a:t>
            </a:r>
            <a:r>
              <a:rPr lang="ru-RU" sz="1200" dirty="0" smtClean="0"/>
              <a:t>парковочных мест на улицах</a:t>
            </a:r>
            <a:endParaRPr lang="es-ES" sz="1200" baseline="0" dirty="0" smtClean="0"/>
          </a:p>
          <a:p>
            <a:endParaRPr lang="es-ES" sz="1200" baseline="0" dirty="0" smtClean="0"/>
          </a:p>
          <a:p>
            <a:r>
              <a:rPr lang="ru-RU" sz="1200" baseline="0" dirty="0" smtClean="0"/>
              <a:t>В данной зоне происходит около </a:t>
            </a:r>
            <a:r>
              <a:rPr lang="es-ES" sz="1200" baseline="0" dirty="0" smtClean="0"/>
              <a:t>1200000 </a:t>
            </a:r>
            <a:r>
              <a:rPr lang="ru-RU" sz="1200" baseline="0" dirty="0" smtClean="0"/>
              <a:t>поездок в день на общественном транспорте</a:t>
            </a:r>
            <a:r>
              <a:rPr lang="es-ES" sz="1200" baseline="0" dirty="0" smtClean="0"/>
              <a:t> (59%)</a:t>
            </a:r>
          </a:p>
          <a:p>
            <a:r>
              <a:rPr lang="es-ES" sz="1200" baseline="0" dirty="0" smtClean="0"/>
              <a:t>550000 </a:t>
            </a:r>
            <a:r>
              <a:rPr lang="ru-RU" sz="1200" baseline="0" dirty="0" smtClean="0"/>
              <a:t>прогулок </a:t>
            </a:r>
            <a:r>
              <a:rPr lang="es-ES" sz="1200" baseline="0" dirty="0" smtClean="0"/>
              <a:t>(27%)</a:t>
            </a:r>
          </a:p>
          <a:p>
            <a:r>
              <a:rPr lang="es-ES" sz="1200" baseline="0" dirty="0" smtClean="0"/>
              <a:t>230.000 </a:t>
            </a:r>
            <a:r>
              <a:rPr lang="ru-RU" sz="1200" baseline="0" dirty="0" smtClean="0"/>
              <a:t>поездок на машине </a:t>
            </a:r>
            <a:r>
              <a:rPr lang="es-ES" sz="1200" baseline="0" dirty="0" smtClean="0"/>
              <a:t>(11%) . </a:t>
            </a:r>
            <a:r>
              <a:rPr lang="ru-RU" sz="1200" baseline="0" dirty="0" smtClean="0"/>
              <a:t>Из их числа</a:t>
            </a:r>
            <a:r>
              <a:rPr lang="es-ES" sz="1200" baseline="0" dirty="0" smtClean="0"/>
              <a:t>, 8000 </a:t>
            </a:r>
            <a:r>
              <a:rPr lang="ru-RU" sz="1200" baseline="0" dirty="0" smtClean="0"/>
              <a:t>внутренние</a:t>
            </a:r>
            <a:r>
              <a:rPr lang="es-ES" sz="1200" baseline="0" dirty="0" smtClean="0"/>
              <a:t>, 58600 </a:t>
            </a:r>
            <a:r>
              <a:rPr lang="ru-RU" sz="1200" baseline="0" dirty="0" smtClean="0"/>
              <a:t>проезд через зону</a:t>
            </a:r>
            <a:r>
              <a:rPr lang="es-ES" sz="1200" baseline="0" dirty="0" smtClean="0"/>
              <a:t>, 163400 </a:t>
            </a:r>
            <a:r>
              <a:rPr lang="ru-RU" sz="1200" baseline="0" dirty="0" smtClean="0"/>
              <a:t>– начало или окончание движения внутри зоны</a:t>
            </a:r>
            <a:endParaRPr lang="es-ES" sz="1200" baseline="0" dirty="0" smtClean="0"/>
          </a:p>
          <a:p>
            <a:r>
              <a:rPr lang="ru-RU" sz="1200" baseline="0" dirty="0" smtClean="0"/>
              <a:t>Ограничение отразится только на </a:t>
            </a:r>
            <a:r>
              <a:rPr lang="es-ES" sz="1200" baseline="0" dirty="0" smtClean="0"/>
              <a:t>13% </a:t>
            </a:r>
            <a:r>
              <a:rPr lang="ru-RU" sz="1200" baseline="0" dirty="0" smtClean="0"/>
              <a:t>этих автомобилей</a:t>
            </a:r>
            <a:r>
              <a:rPr lang="es-ES" sz="1200" baseline="0" dirty="0" smtClean="0"/>
              <a:t>,</a:t>
            </a:r>
            <a:r>
              <a:rPr lang="ru-RU" sz="1200" baseline="0" dirty="0" smtClean="0"/>
              <a:t> то есть лишь на</a:t>
            </a:r>
            <a:r>
              <a:rPr lang="es-ES" sz="1200" baseline="0" dirty="0" smtClean="0"/>
              <a:t> 1% </a:t>
            </a:r>
            <a:r>
              <a:rPr lang="ru-RU" sz="1200" baseline="0" dirty="0" smtClean="0"/>
              <a:t>от общего числа передвижений</a:t>
            </a:r>
            <a:r>
              <a:rPr lang="es-ES" sz="1200" baseline="0" dirty="0" smtClean="0"/>
              <a:t>.</a:t>
            </a:r>
            <a:endParaRPr lang="es-ES" sz="1200" dirty="0" smtClean="0"/>
          </a:p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52600A-0EF8-4A3F-A145-82CEB836F5C9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753245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D006EA-9502-4DA5-B41D-1ADF6DB49A50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728848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Резиденты будут иметь право на предоставление</a:t>
            </a:r>
            <a:r>
              <a:rPr lang="ru-RU" baseline="0" dirty="0" smtClean="0"/>
              <a:t> </a:t>
            </a:r>
            <a:r>
              <a:rPr lang="es-ES" baseline="0" dirty="0" smtClean="0"/>
              <a:t>20 </a:t>
            </a:r>
            <a:r>
              <a:rPr lang="ru-RU" baseline="0" dirty="0" smtClean="0"/>
              <a:t>авторизаций для других</a:t>
            </a:r>
            <a:r>
              <a:rPr lang="es-ES" baseline="0" dirty="0" smtClean="0"/>
              <a:t> (</a:t>
            </a:r>
            <a:r>
              <a:rPr lang="ru-RU" baseline="0" dirty="0" smtClean="0"/>
              <a:t>члены семьи и т.д.</a:t>
            </a:r>
            <a:r>
              <a:rPr lang="es-ES" baseline="0" dirty="0" smtClean="0"/>
              <a:t>)</a:t>
            </a:r>
          </a:p>
          <a:p>
            <a:r>
              <a:rPr lang="ru-RU" sz="1200" b="0" baseline="0" dirty="0" smtClean="0"/>
              <a:t>Мотоциклы с обозначением будут иметь право на въезд с </a:t>
            </a:r>
            <a:r>
              <a:rPr lang="es-ES" sz="1200" b="0" dirty="0" smtClean="0"/>
              <a:t>07.00</a:t>
            </a:r>
            <a:r>
              <a:rPr lang="ru-RU" sz="1200" b="0" baseline="0" dirty="0" smtClean="0"/>
              <a:t> до</a:t>
            </a:r>
            <a:r>
              <a:rPr lang="es-ES" sz="1200" b="0" dirty="0" smtClean="0"/>
              <a:t> </a:t>
            </a:r>
            <a:r>
              <a:rPr lang="es-ES" sz="1200" dirty="0" smtClean="0"/>
              <a:t>22.00</a:t>
            </a:r>
          </a:p>
          <a:p>
            <a:r>
              <a:rPr lang="ru-RU" sz="1200" dirty="0" smtClean="0"/>
              <a:t>Если они </a:t>
            </a:r>
            <a:r>
              <a:rPr lang="es-ES" sz="1200" dirty="0" smtClean="0"/>
              <a:t>Cero </a:t>
            </a:r>
            <a:r>
              <a:rPr lang="ru-RU" sz="1200" dirty="0" smtClean="0"/>
              <a:t>и </a:t>
            </a:r>
            <a:r>
              <a:rPr lang="es-ES" sz="1200" dirty="0" smtClean="0"/>
              <a:t>ECO,</a:t>
            </a:r>
            <a:r>
              <a:rPr lang="ru-RU" sz="1200" dirty="0" smtClean="0"/>
              <a:t> то все </a:t>
            </a:r>
            <a:r>
              <a:rPr lang="es-ES" sz="1200" dirty="0" smtClean="0"/>
              <a:t>24 </a:t>
            </a:r>
            <a:r>
              <a:rPr lang="ru-RU" sz="1200" dirty="0" smtClean="0"/>
              <a:t>часа</a:t>
            </a:r>
            <a:endParaRPr lang="es-ES" sz="1200" b="1" dirty="0" smtClean="0"/>
          </a:p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52600A-0EF8-4A3F-A145-82CEB836F5C9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584305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8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MT Institucional c/ Ay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2880000" y="3675049"/>
            <a:ext cx="6432000" cy="46800"/>
            <a:chOff x="2880000" y="3742424"/>
            <a:chExt cx="6432000" cy="46800"/>
          </a:xfrm>
        </p:grpSpPr>
        <p:sp>
          <p:nvSpPr>
            <p:cNvPr id="8" name="Rectangle 23"/>
            <p:cNvSpPr/>
            <p:nvPr/>
          </p:nvSpPr>
          <p:spPr>
            <a:xfrm>
              <a:off x="2880000" y="3742424"/>
              <a:ext cx="2756571" cy="45527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800"/>
            </a:p>
          </p:txBody>
        </p:sp>
        <p:sp>
          <p:nvSpPr>
            <p:cNvPr id="9" name="Rectangle 24"/>
            <p:cNvSpPr/>
            <p:nvPr/>
          </p:nvSpPr>
          <p:spPr>
            <a:xfrm>
              <a:off x="6555429" y="3742424"/>
              <a:ext cx="2756571" cy="455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800"/>
            </a:p>
          </p:txBody>
        </p:sp>
        <p:sp>
          <p:nvSpPr>
            <p:cNvPr id="10" name="Rectangle 25"/>
            <p:cNvSpPr/>
            <p:nvPr/>
          </p:nvSpPr>
          <p:spPr>
            <a:xfrm>
              <a:off x="5636571" y="3743697"/>
              <a:ext cx="918857" cy="45527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800"/>
            </a:p>
          </p:txBody>
        </p:sp>
      </p:grpSp>
      <p:sp>
        <p:nvSpPr>
          <p:cNvPr id="13" name="Marcador de título 1"/>
          <p:cNvSpPr>
            <a:spLocks noGrp="1"/>
          </p:cNvSpPr>
          <p:nvPr>
            <p:ph type="title"/>
          </p:nvPr>
        </p:nvSpPr>
        <p:spPr>
          <a:xfrm>
            <a:off x="838199" y="1039529"/>
            <a:ext cx="10515600" cy="228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 dirty="0"/>
          </a:p>
        </p:txBody>
      </p:sp>
      <p:sp>
        <p:nvSpPr>
          <p:cNvPr id="14" name="Rectangle 11"/>
          <p:cNvSpPr/>
          <p:nvPr/>
        </p:nvSpPr>
        <p:spPr>
          <a:xfrm>
            <a:off x="4371808" y="4756537"/>
            <a:ext cx="344838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1400" noProof="0" dirty="0" smtClean="0">
                <a:solidFill>
                  <a:schemeClr val="accent1">
                    <a:lumMod val="75000"/>
                  </a:schemeClr>
                </a:solidFill>
                <a:latin typeface="Gill Sans MT" panose="020B0502020104020203" pitchFamily="34" charset="0"/>
                <a:ea typeface="Roboto" panose="02000000000000000000" pitchFamily="2" charset="0"/>
                <a:cs typeface="Open Sans Light" panose="020B0306030504020204" pitchFamily="34" charset="0"/>
              </a:rPr>
              <a:t>Empresa</a:t>
            </a:r>
            <a:r>
              <a:rPr lang="es-ES" sz="1400" baseline="0" noProof="0" dirty="0" smtClean="0">
                <a:solidFill>
                  <a:schemeClr val="accent1">
                    <a:lumMod val="75000"/>
                  </a:schemeClr>
                </a:solidFill>
                <a:latin typeface="Gill Sans MT" panose="020B0502020104020203" pitchFamily="34" charset="0"/>
                <a:ea typeface="Roboto" panose="02000000000000000000" pitchFamily="2" charset="0"/>
                <a:cs typeface="Open Sans Light" panose="020B0306030504020204" pitchFamily="34" charset="0"/>
              </a:rPr>
              <a:t> Municipal de Transportes de Madrid</a:t>
            </a:r>
            <a:endParaRPr lang="en-GB" sz="1400" noProof="0" dirty="0">
              <a:solidFill>
                <a:schemeClr val="bg1">
                  <a:lumMod val="65000"/>
                </a:schemeClr>
              </a:solidFill>
              <a:latin typeface="Gill Sans MT" panose="020B0502020104020203" pitchFamily="34" charset="0"/>
              <a:ea typeface="Roboto" panose="02000000000000000000" pitchFamily="2" charset="0"/>
              <a:cs typeface="Open Sans Light" panose="020B0306030504020204" pitchFamily="34" charset="0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595" y="3935290"/>
            <a:ext cx="3006811" cy="605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4611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rvicio de Telefér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3"/>
          <p:cNvSpPr/>
          <p:nvPr/>
        </p:nvSpPr>
        <p:spPr>
          <a:xfrm>
            <a:off x="2880000" y="3675049"/>
            <a:ext cx="2756571" cy="4552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800"/>
          </a:p>
        </p:txBody>
      </p:sp>
      <p:sp>
        <p:nvSpPr>
          <p:cNvPr id="9" name="Rectangle 24"/>
          <p:cNvSpPr/>
          <p:nvPr/>
        </p:nvSpPr>
        <p:spPr>
          <a:xfrm>
            <a:off x="6555429" y="3675049"/>
            <a:ext cx="2756571" cy="455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800"/>
          </a:p>
        </p:txBody>
      </p:sp>
      <p:sp>
        <p:nvSpPr>
          <p:cNvPr id="10" name="Rectangle 25"/>
          <p:cNvSpPr/>
          <p:nvPr/>
        </p:nvSpPr>
        <p:spPr>
          <a:xfrm>
            <a:off x="5636571" y="3676322"/>
            <a:ext cx="918857" cy="45527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800"/>
          </a:p>
        </p:txBody>
      </p:sp>
      <p:sp>
        <p:nvSpPr>
          <p:cNvPr id="13" name="Marcador de título 1"/>
          <p:cNvSpPr>
            <a:spLocks noGrp="1"/>
          </p:cNvSpPr>
          <p:nvPr>
            <p:ph type="title"/>
          </p:nvPr>
        </p:nvSpPr>
        <p:spPr>
          <a:xfrm>
            <a:off x="838199" y="1039529"/>
            <a:ext cx="10515600" cy="228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 dirty="0"/>
          </a:p>
        </p:txBody>
      </p:sp>
      <p:sp>
        <p:nvSpPr>
          <p:cNvPr id="14" name="Rectangle 11"/>
          <p:cNvSpPr/>
          <p:nvPr/>
        </p:nvSpPr>
        <p:spPr>
          <a:xfrm>
            <a:off x="4696419" y="5077945"/>
            <a:ext cx="27991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1400" noProof="0" dirty="0" smtClean="0">
                <a:solidFill>
                  <a:schemeClr val="accent1">
                    <a:lumMod val="75000"/>
                  </a:schemeClr>
                </a:solidFill>
                <a:latin typeface="Gill Sans MT" panose="020B0502020104020203" pitchFamily="34" charset="0"/>
                <a:ea typeface="Roboto" panose="02000000000000000000" pitchFamily="2" charset="0"/>
                <a:cs typeface="Open Sans Light" panose="020B0306030504020204" pitchFamily="34" charset="0"/>
              </a:rPr>
              <a:t>Dirección</a:t>
            </a:r>
            <a:r>
              <a:rPr lang="id-ID" sz="1400" dirty="0" smtClean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  <a:ea typeface="Roboto" panose="02000000000000000000" pitchFamily="2" charset="0"/>
                <a:cs typeface="Open Sans Light" panose="020B0306030504020204" pitchFamily="34" charset="0"/>
              </a:rPr>
              <a:t> </a:t>
            </a:r>
            <a:r>
              <a:rPr lang="es-ES" sz="1400" noProof="0" dirty="0" smtClean="0">
                <a:solidFill>
                  <a:schemeClr val="accent1">
                    <a:lumMod val="75000"/>
                  </a:schemeClr>
                </a:solidFill>
                <a:latin typeface="Gill Sans MT" panose="020B0502020104020203" pitchFamily="34" charset="0"/>
                <a:ea typeface="Roboto" panose="02000000000000000000" pitchFamily="2" charset="0"/>
                <a:cs typeface="Open Sans Light" panose="020B0306030504020204" pitchFamily="34" charset="0"/>
              </a:rPr>
              <a:t>de</a:t>
            </a:r>
            <a:r>
              <a:rPr lang="id-ID" sz="1400" dirty="0" smtClean="0">
                <a:solidFill>
                  <a:schemeClr val="accent1">
                    <a:lumMod val="75000"/>
                  </a:schemeClr>
                </a:solidFill>
                <a:latin typeface="Gill Sans MT" panose="020B0502020104020203" pitchFamily="34" charset="0"/>
                <a:ea typeface="Roboto" panose="02000000000000000000" pitchFamily="2" charset="0"/>
                <a:cs typeface="Open Sans Light" panose="020B0306030504020204" pitchFamily="34" charset="0"/>
              </a:rPr>
              <a:t> </a:t>
            </a:r>
            <a:r>
              <a:rPr lang="es-ES" sz="1400" noProof="0" dirty="0" smtClean="0">
                <a:solidFill>
                  <a:schemeClr val="accent1">
                    <a:lumMod val="75000"/>
                  </a:schemeClr>
                </a:solidFill>
                <a:latin typeface="Gill Sans MT" panose="020B0502020104020203" pitchFamily="34" charset="0"/>
                <a:ea typeface="Roboto" panose="02000000000000000000" pitchFamily="2" charset="0"/>
                <a:cs typeface="Open Sans Light" panose="020B0306030504020204" pitchFamily="34" charset="0"/>
              </a:rPr>
              <a:t>Servicios de Movilidad</a:t>
            </a:r>
            <a:endParaRPr lang="id-ID" sz="1400" dirty="0" smtClean="0">
              <a:solidFill>
                <a:schemeClr val="accent1">
                  <a:lumMod val="75000"/>
                </a:schemeClr>
              </a:solidFill>
              <a:latin typeface="Gill Sans MT" panose="020B0502020104020203" pitchFamily="34" charset="0"/>
              <a:ea typeface="Roboto" panose="02000000000000000000" pitchFamily="2" charset="0"/>
              <a:cs typeface="Open Sans Light" panose="020B0306030504020204" pitchFamily="34" charset="0"/>
            </a:endParaRPr>
          </a:p>
          <a:p>
            <a:pPr algn="ctr"/>
            <a:r>
              <a:rPr lang="es-ES" sz="1400" noProof="0" dirty="0" smtClean="0">
                <a:solidFill>
                  <a:schemeClr val="accent2"/>
                </a:solidFill>
                <a:latin typeface="Gill Sans MT" panose="020B0502020104020203" pitchFamily="34" charset="0"/>
                <a:ea typeface="Roboto" panose="02000000000000000000" pitchFamily="2" charset="0"/>
                <a:cs typeface="Open Sans Light" panose="020B0306030504020204" pitchFamily="34" charset="0"/>
              </a:rPr>
              <a:t>Servicio de Teleférico</a:t>
            </a:r>
            <a:endParaRPr lang="es-ES" sz="1400" noProof="0" dirty="0">
              <a:solidFill>
                <a:schemeClr val="accent2"/>
              </a:solidFill>
              <a:latin typeface="Gill Sans MT" panose="020B0502020104020203" pitchFamily="34" charset="0"/>
              <a:ea typeface="Roboto" panose="02000000000000000000" pitchFamily="2" charset="0"/>
              <a:cs typeface="Open Sans Light" panose="020B0306030504020204" pitchFamily="34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5867" y="3858624"/>
            <a:ext cx="1120267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6133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Viñetas oscu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17"/>
          <p:cNvSpPr/>
          <p:nvPr userDrawn="1"/>
        </p:nvSpPr>
        <p:spPr>
          <a:xfrm>
            <a:off x="0" y="1492831"/>
            <a:ext cx="12192000" cy="546432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grpSp>
        <p:nvGrpSpPr>
          <p:cNvPr id="50" name="Group 19"/>
          <p:cNvGrpSpPr/>
          <p:nvPr userDrawn="1"/>
        </p:nvGrpSpPr>
        <p:grpSpPr>
          <a:xfrm>
            <a:off x="301545" y="2286986"/>
            <a:ext cx="682943" cy="684000"/>
            <a:chOff x="6325956" y="1809336"/>
            <a:chExt cx="1588229" cy="1588229"/>
          </a:xfrm>
        </p:grpSpPr>
        <p:sp>
          <p:nvSpPr>
            <p:cNvPr id="51" name="Oval 20"/>
            <p:cNvSpPr/>
            <p:nvPr/>
          </p:nvSpPr>
          <p:spPr>
            <a:xfrm>
              <a:off x="6325956" y="1809336"/>
              <a:ext cx="1588229" cy="1588229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90000"/>
              </a:schemeClr>
            </a:solidFill>
            <a:ln w="2540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52" name="Oval 4"/>
            <p:cNvSpPr/>
            <p:nvPr/>
          </p:nvSpPr>
          <p:spPr>
            <a:xfrm>
              <a:off x="6483676" y="1967056"/>
              <a:ext cx="1272786" cy="12727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43061" tIns="55880" rIns="143061" bIns="55880" numCol="1" spcCol="1270" anchor="ctr" anchorCtr="0">
              <a:noAutofit/>
            </a:bodyPr>
            <a:lstStyle/>
            <a:p>
              <a:pPr lvl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id-ID" sz="2400" i="0" kern="1200" dirty="0">
                <a:solidFill>
                  <a:schemeClr val="bg1">
                    <a:lumMod val="95000"/>
                  </a:schemeClr>
                </a:solidFill>
                <a:latin typeface="FontAwesome" pitchFamily="2" charset="0"/>
              </a:endParaRPr>
            </a:p>
          </p:txBody>
        </p:sp>
      </p:grpSp>
      <p:grpSp>
        <p:nvGrpSpPr>
          <p:cNvPr id="53" name="Group 22"/>
          <p:cNvGrpSpPr/>
          <p:nvPr userDrawn="1"/>
        </p:nvGrpSpPr>
        <p:grpSpPr>
          <a:xfrm>
            <a:off x="301545" y="3931220"/>
            <a:ext cx="682943" cy="684000"/>
            <a:chOff x="6325956" y="1852024"/>
            <a:chExt cx="1588229" cy="1588229"/>
          </a:xfrm>
        </p:grpSpPr>
        <p:sp>
          <p:nvSpPr>
            <p:cNvPr id="54" name="Oval 23"/>
            <p:cNvSpPr/>
            <p:nvPr/>
          </p:nvSpPr>
          <p:spPr>
            <a:xfrm>
              <a:off x="6325956" y="1852024"/>
              <a:ext cx="1588229" cy="1588229"/>
            </a:xfrm>
            <a:prstGeom prst="ellipse">
              <a:avLst/>
            </a:prstGeom>
            <a:solidFill>
              <a:schemeClr val="accent5">
                <a:lumMod val="60000"/>
                <a:lumOff val="40000"/>
                <a:alpha val="90000"/>
              </a:schemeClr>
            </a:solidFill>
            <a:ln w="2540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55" name="Oval 4"/>
            <p:cNvSpPr/>
            <p:nvPr/>
          </p:nvSpPr>
          <p:spPr>
            <a:xfrm>
              <a:off x="6483676" y="1967056"/>
              <a:ext cx="1272787" cy="127278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43061" tIns="55880" rIns="143061" bIns="55880" numCol="1" spcCol="1270" anchor="ctr" anchorCtr="0">
              <a:noAutofit/>
            </a:bodyPr>
            <a:lstStyle/>
            <a:p>
              <a:pPr lvl="0"/>
              <a:endParaRPr lang="id-ID" sz="2800" i="0" dirty="0">
                <a:solidFill>
                  <a:schemeClr val="bg1">
                    <a:lumMod val="95000"/>
                  </a:schemeClr>
                </a:solidFill>
                <a:latin typeface="FontAwesome" pitchFamily="2" charset="0"/>
              </a:endParaRPr>
            </a:p>
          </p:txBody>
        </p:sp>
      </p:grpSp>
      <p:grpSp>
        <p:nvGrpSpPr>
          <p:cNvPr id="56" name="Group 25"/>
          <p:cNvGrpSpPr/>
          <p:nvPr userDrawn="1"/>
        </p:nvGrpSpPr>
        <p:grpSpPr>
          <a:xfrm>
            <a:off x="301545" y="5575453"/>
            <a:ext cx="682943" cy="684000"/>
            <a:chOff x="6325956" y="1809336"/>
            <a:chExt cx="1588229" cy="1588229"/>
          </a:xfrm>
        </p:grpSpPr>
        <p:sp>
          <p:nvSpPr>
            <p:cNvPr id="57" name="Oval 26"/>
            <p:cNvSpPr/>
            <p:nvPr/>
          </p:nvSpPr>
          <p:spPr>
            <a:xfrm>
              <a:off x="6325956" y="1809336"/>
              <a:ext cx="1588229" cy="1588229"/>
            </a:xfrm>
            <a:prstGeom prst="ellipse">
              <a:avLst/>
            </a:prstGeom>
            <a:solidFill>
              <a:schemeClr val="accent5">
                <a:lumMod val="75000"/>
                <a:alpha val="90000"/>
              </a:schemeClr>
            </a:solidFill>
            <a:ln w="2540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58" name="Oval 4"/>
            <p:cNvSpPr/>
            <p:nvPr/>
          </p:nvSpPr>
          <p:spPr>
            <a:xfrm>
              <a:off x="6483676" y="1967056"/>
              <a:ext cx="1272786" cy="12727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43061" tIns="55880" rIns="143061" bIns="55880" numCol="1" spcCol="1270" anchor="ctr" anchorCtr="0">
              <a:noAutofit/>
            </a:bodyPr>
            <a:lstStyle/>
            <a:p>
              <a:pPr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id-ID" sz="2800" i="0" dirty="0" smtClean="0">
                <a:solidFill>
                  <a:schemeClr val="bg1">
                    <a:lumMod val="95000"/>
                  </a:schemeClr>
                </a:solidFill>
                <a:latin typeface="FontAwesome" pitchFamily="2" charset="0"/>
              </a:endParaRPr>
            </a:p>
          </p:txBody>
        </p:sp>
      </p:grpSp>
      <p:grpSp>
        <p:nvGrpSpPr>
          <p:cNvPr id="59" name="Group 28"/>
          <p:cNvGrpSpPr/>
          <p:nvPr userDrawn="1"/>
        </p:nvGrpSpPr>
        <p:grpSpPr>
          <a:xfrm>
            <a:off x="6102893" y="2286986"/>
            <a:ext cx="682943" cy="684000"/>
            <a:chOff x="6325956" y="1809336"/>
            <a:chExt cx="1588229" cy="1588229"/>
          </a:xfrm>
        </p:grpSpPr>
        <p:sp>
          <p:nvSpPr>
            <p:cNvPr id="60" name="Oval 29"/>
            <p:cNvSpPr/>
            <p:nvPr/>
          </p:nvSpPr>
          <p:spPr>
            <a:xfrm>
              <a:off x="6325956" y="1809336"/>
              <a:ext cx="1588229" cy="1588229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90000"/>
              </a:schemeClr>
            </a:solidFill>
            <a:ln w="2540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61" name="Oval 4"/>
            <p:cNvSpPr/>
            <p:nvPr/>
          </p:nvSpPr>
          <p:spPr>
            <a:xfrm>
              <a:off x="6483676" y="1967056"/>
              <a:ext cx="1272786" cy="12727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43061" tIns="55880" rIns="143061" bIns="55880" numCol="1" spcCol="1270" anchor="ctr" anchorCtr="0">
              <a:noAutofit/>
            </a:bodyPr>
            <a:lstStyle/>
            <a:p>
              <a:pPr lvl="0" algn="ctr"/>
              <a:endParaRPr lang="id-ID" sz="2800" i="0" dirty="0">
                <a:solidFill>
                  <a:schemeClr val="bg1">
                    <a:lumMod val="95000"/>
                  </a:schemeClr>
                </a:solidFill>
                <a:latin typeface="FontAwesome" pitchFamily="2" charset="0"/>
              </a:endParaRPr>
            </a:p>
          </p:txBody>
        </p:sp>
      </p:grpSp>
      <p:grpSp>
        <p:nvGrpSpPr>
          <p:cNvPr id="62" name="Group 31"/>
          <p:cNvGrpSpPr/>
          <p:nvPr userDrawn="1"/>
        </p:nvGrpSpPr>
        <p:grpSpPr>
          <a:xfrm>
            <a:off x="6102893" y="3931220"/>
            <a:ext cx="682943" cy="684000"/>
            <a:chOff x="6325956" y="1852024"/>
            <a:chExt cx="1588229" cy="1588229"/>
          </a:xfrm>
        </p:grpSpPr>
        <p:sp>
          <p:nvSpPr>
            <p:cNvPr id="63" name="Oval 32"/>
            <p:cNvSpPr/>
            <p:nvPr/>
          </p:nvSpPr>
          <p:spPr>
            <a:xfrm>
              <a:off x="6325956" y="1852024"/>
              <a:ext cx="1588229" cy="1588229"/>
            </a:xfrm>
            <a:prstGeom prst="ellipse">
              <a:avLst/>
            </a:prstGeom>
            <a:solidFill>
              <a:schemeClr val="accent5">
                <a:lumMod val="60000"/>
                <a:lumOff val="40000"/>
                <a:alpha val="90000"/>
              </a:schemeClr>
            </a:solidFill>
            <a:ln w="2540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64" name="Oval 4"/>
            <p:cNvSpPr/>
            <p:nvPr/>
          </p:nvSpPr>
          <p:spPr>
            <a:xfrm>
              <a:off x="6483676" y="1967056"/>
              <a:ext cx="1272786" cy="12727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43061" tIns="55880" rIns="143061" bIns="55880" numCol="1" spcCol="1270" anchor="ctr" anchorCtr="0">
              <a:noAutofit/>
            </a:bodyPr>
            <a:lstStyle/>
            <a:p>
              <a:pPr lvl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id-ID" sz="2400" kern="1200" dirty="0">
                <a:solidFill>
                  <a:schemeClr val="bg1">
                    <a:lumMod val="95000"/>
                  </a:schemeClr>
                </a:solidFill>
                <a:latin typeface="FontAwesome" pitchFamily="2" charset="0"/>
              </a:endParaRPr>
            </a:p>
          </p:txBody>
        </p:sp>
      </p:grpSp>
      <p:grpSp>
        <p:nvGrpSpPr>
          <p:cNvPr id="65" name="Group 34"/>
          <p:cNvGrpSpPr/>
          <p:nvPr userDrawn="1"/>
        </p:nvGrpSpPr>
        <p:grpSpPr>
          <a:xfrm>
            <a:off x="6102893" y="5575453"/>
            <a:ext cx="682943" cy="684000"/>
            <a:chOff x="6325956" y="1809336"/>
            <a:chExt cx="1588229" cy="1588229"/>
          </a:xfrm>
        </p:grpSpPr>
        <p:sp>
          <p:nvSpPr>
            <p:cNvPr id="66" name="Oval 35"/>
            <p:cNvSpPr/>
            <p:nvPr/>
          </p:nvSpPr>
          <p:spPr>
            <a:xfrm>
              <a:off x="6325956" y="1809336"/>
              <a:ext cx="1588229" cy="1588229"/>
            </a:xfrm>
            <a:prstGeom prst="ellipse">
              <a:avLst/>
            </a:prstGeom>
            <a:solidFill>
              <a:schemeClr val="accent5">
                <a:lumMod val="75000"/>
                <a:alpha val="90000"/>
              </a:schemeClr>
            </a:solidFill>
            <a:ln w="2540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67" name="Oval 4"/>
            <p:cNvSpPr/>
            <p:nvPr/>
          </p:nvSpPr>
          <p:spPr>
            <a:xfrm>
              <a:off x="6483676" y="1967056"/>
              <a:ext cx="1272786" cy="12727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43061" tIns="55880" rIns="143061" bIns="55880" numCol="1" spcCol="1270" anchor="ctr" anchorCtr="0">
              <a:noAutofit/>
            </a:bodyPr>
            <a:lstStyle/>
            <a:p>
              <a:pPr lvl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id-ID" sz="2400" kern="1200" dirty="0">
                <a:solidFill>
                  <a:schemeClr val="bg1">
                    <a:lumMod val="95000"/>
                  </a:schemeClr>
                </a:solidFill>
                <a:latin typeface="FontAwesome" pitchFamily="2" charset="0"/>
              </a:endParaRPr>
            </a:p>
          </p:txBody>
        </p:sp>
      </p:grpSp>
      <p:sp>
        <p:nvSpPr>
          <p:cNvPr id="68" name="Marcador de texto 3"/>
          <p:cNvSpPr>
            <a:spLocks noGrp="1"/>
          </p:cNvSpPr>
          <p:nvPr>
            <p:ph type="body" sz="quarter" idx="15"/>
          </p:nvPr>
        </p:nvSpPr>
        <p:spPr>
          <a:xfrm>
            <a:off x="1254922" y="2171786"/>
            <a:ext cx="4469512" cy="9144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9" name="Marcador de texto 3"/>
          <p:cNvSpPr>
            <a:spLocks noGrp="1"/>
          </p:cNvSpPr>
          <p:nvPr>
            <p:ph type="body" sz="quarter" idx="16"/>
          </p:nvPr>
        </p:nvSpPr>
        <p:spPr>
          <a:xfrm>
            <a:off x="1251864" y="3816020"/>
            <a:ext cx="4469512" cy="9144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0" name="Marcador de texto 3"/>
          <p:cNvSpPr>
            <a:spLocks noGrp="1"/>
          </p:cNvSpPr>
          <p:nvPr>
            <p:ph type="body" sz="quarter" idx="17"/>
          </p:nvPr>
        </p:nvSpPr>
        <p:spPr>
          <a:xfrm>
            <a:off x="1251864" y="5460253"/>
            <a:ext cx="4469512" cy="9144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1" name="Marcador de texto 3"/>
          <p:cNvSpPr>
            <a:spLocks noGrp="1"/>
          </p:cNvSpPr>
          <p:nvPr>
            <p:ph type="body" sz="quarter" idx="18"/>
          </p:nvPr>
        </p:nvSpPr>
        <p:spPr>
          <a:xfrm>
            <a:off x="7096477" y="2171786"/>
            <a:ext cx="4469512" cy="9144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2" name="Marcador de texto 3"/>
          <p:cNvSpPr>
            <a:spLocks noGrp="1"/>
          </p:cNvSpPr>
          <p:nvPr>
            <p:ph type="body" sz="quarter" idx="19"/>
          </p:nvPr>
        </p:nvSpPr>
        <p:spPr>
          <a:xfrm>
            <a:off x="7011741" y="3816020"/>
            <a:ext cx="4469512" cy="9144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3" name="Marcador de texto 3"/>
          <p:cNvSpPr>
            <a:spLocks noGrp="1"/>
          </p:cNvSpPr>
          <p:nvPr>
            <p:ph type="body" sz="quarter" idx="20"/>
          </p:nvPr>
        </p:nvSpPr>
        <p:spPr>
          <a:xfrm>
            <a:off x="7011741" y="5460253"/>
            <a:ext cx="4469512" cy="9144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4" name="Título 1"/>
          <p:cNvSpPr>
            <a:spLocks noGrp="1"/>
          </p:cNvSpPr>
          <p:nvPr>
            <p:ph type="title" hasCustomPrompt="1"/>
          </p:nvPr>
        </p:nvSpPr>
        <p:spPr>
          <a:xfrm>
            <a:off x="3006811" y="150943"/>
            <a:ext cx="8346989" cy="817200"/>
          </a:xfrm>
        </p:spPr>
        <p:txBody>
          <a:bodyPr/>
          <a:lstStyle/>
          <a:p>
            <a:r>
              <a:rPr lang="es-ES" dirty="0" smtClean="0"/>
              <a:t>Título de la diapositiva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763744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Viñetas oscu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17"/>
          <p:cNvSpPr/>
          <p:nvPr userDrawn="1"/>
        </p:nvSpPr>
        <p:spPr>
          <a:xfrm>
            <a:off x="0" y="1492831"/>
            <a:ext cx="12192000" cy="546432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grpSp>
        <p:nvGrpSpPr>
          <p:cNvPr id="50" name="Group 19"/>
          <p:cNvGrpSpPr/>
          <p:nvPr userDrawn="1"/>
        </p:nvGrpSpPr>
        <p:grpSpPr>
          <a:xfrm>
            <a:off x="301545" y="2200355"/>
            <a:ext cx="682943" cy="684000"/>
            <a:chOff x="6325956" y="1809336"/>
            <a:chExt cx="1588229" cy="1588229"/>
          </a:xfrm>
        </p:grpSpPr>
        <p:sp>
          <p:nvSpPr>
            <p:cNvPr id="51" name="Oval 20"/>
            <p:cNvSpPr/>
            <p:nvPr/>
          </p:nvSpPr>
          <p:spPr>
            <a:xfrm>
              <a:off x="6325956" y="1809336"/>
              <a:ext cx="1588229" cy="1588229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90000"/>
              </a:schemeClr>
            </a:solidFill>
            <a:ln w="2540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52" name="Oval 4"/>
            <p:cNvSpPr/>
            <p:nvPr/>
          </p:nvSpPr>
          <p:spPr>
            <a:xfrm>
              <a:off x="6483676" y="1967056"/>
              <a:ext cx="1272786" cy="12727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43061" tIns="55880" rIns="143061" bIns="55880" numCol="1" spcCol="1270" anchor="ctr" anchorCtr="0">
              <a:noAutofit/>
            </a:bodyPr>
            <a:lstStyle/>
            <a:p>
              <a:pPr lvl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id-ID" sz="2400" i="0" kern="1200" dirty="0">
                <a:solidFill>
                  <a:schemeClr val="bg1">
                    <a:lumMod val="95000"/>
                  </a:schemeClr>
                </a:solidFill>
                <a:latin typeface="FontAwesome" pitchFamily="2" charset="0"/>
              </a:endParaRPr>
            </a:p>
          </p:txBody>
        </p:sp>
      </p:grpSp>
      <p:grpSp>
        <p:nvGrpSpPr>
          <p:cNvPr id="53" name="Group 22"/>
          <p:cNvGrpSpPr/>
          <p:nvPr userDrawn="1"/>
        </p:nvGrpSpPr>
        <p:grpSpPr>
          <a:xfrm>
            <a:off x="301545" y="4392667"/>
            <a:ext cx="682943" cy="684000"/>
            <a:chOff x="6325956" y="1852024"/>
            <a:chExt cx="1588229" cy="1588229"/>
          </a:xfrm>
        </p:grpSpPr>
        <p:sp>
          <p:nvSpPr>
            <p:cNvPr id="54" name="Oval 23"/>
            <p:cNvSpPr/>
            <p:nvPr/>
          </p:nvSpPr>
          <p:spPr>
            <a:xfrm>
              <a:off x="6325956" y="1852024"/>
              <a:ext cx="1588229" cy="1588229"/>
            </a:xfrm>
            <a:prstGeom prst="ellipse">
              <a:avLst/>
            </a:prstGeom>
            <a:solidFill>
              <a:schemeClr val="accent5">
                <a:lumMod val="60000"/>
                <a:lumOff val="40000"/>
                <a:alpha val="90000"/>
              </a:schemeClr>
            </a:solidFill>
            <a:ln w="2540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55" name="Oval 4"/>
            <p:cNvSpPr/>
            <p:nvPr/>
          </p:nvSpPr>
          <p:spPr>
            <a:xfrm>
              <a:off x="6483676" y="1967056"/>
              <a:ext cx="1272787" cy="127278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43061" tIns="55880" rIns="143061" bIns="55880" numCol="1" spcCol="1270" anchor="ctr" anchorCtr="0">
              <a:noAutofit/>
            </a:bodyPr>
            <a:lstStyle/>
            <a:p>
              <a:pPr lvl="0"/>
              <a:endParaRPr lang="id-ID" sz="2800" i="0" dirty="0">
                <a:solidFill>
                  <a:schemeClr val="bg1">
                    <a:lumMod val="95000"/>
                  </a:schemeClr>
                </a:solidFill>
                <a:latin typeface="FontAwesome" pitchFamily="2" charset="0"/>
              </a:endParaRPr>
            </a:p>
          </p:txBody>
        </p:sp>
      </p:grpSp>
      <p:grpSp>
        <p:nvGrpSpPr>
          <p:cNvPr id="56" name="Group 25"/>
          <p:cNvGrpSpPr/>
          <p:nvPr userDrawn="1"/>
        </p:nvGrpSpPr>
        <p:grpSpPr>
          <a:xfrm>
            <a:off x="301545" y="5488822"/>
            <a:ext cx="682943" cy="684000"/>
            <a:chOff x="6325956" y="1809336"/>
            <a:chExt cx="1588229" cy="1588229"/>
          </a:xfrm>
        </p:grpSpPr>
        <p:sp>
          <p:nvSpPr>
            <p:cNvPr id="57" name="Oval 26"/>
            <p:cNvSpPr/>
            <p:nvPr/>
          </p:nvSpPr>
          <p:spPr>
            <a:xfrm>
              <a:off x="6325956" y="1809336"/>
              <a:ext cx="1588229" cy="1588229"/>
            </a:xfrm>
            <a:prstGeom prst="ellipse">
              <a:avLst/>
            </a:prstGeom>
            <a:solidFill>
              <a:schemeClr val="accent5">
                <a:lumMod val="75000"/>
                <a:alpha val="90000"/>
              </a:schemeClr>
            </a:solidFill>
            <a:ln w="2540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58" name="Oval 4"/>
            <p:cNvSpPr/>
            <p:nvPr/>
          </p:nvSpPr>
          <p:spPr>
            <a:xfrm>
              <a:off x="6483676" y="1967056"/>
              <a:ext cx="1272786" cy="12727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43061" tIns="55880" rIns="143061" bIns="55880" numCol="1" spcCol="1270" anchor="ctr" anchorCtr="0">
              <a:noAutofit/>
            </a:bodyPr>
            <a:lstStyle/>
            <a:p>
              <a:pPr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id-ID" sz="2800" i="0" dirty="0" smtClean="0">
                <a:solidFill>
                  <a:schemeClr val="bg1">
                    <a:lumMod val="95000"/>
                  </a:schemeClr>
                </a:solidFill>
                <a:latin typeface="FontAwesome" pitchFamily="2" charset="0"/>
              </a:endParaRPr>
            </a:p>
          </p:txBody>
        </p:sp>
      </p:grpSp>
      <p:grpSp>
        <p:nvGrpSpPr>
          <p:cNvPr id="59" name="Group 28"/>
          <p:cNvGrpSpPr/>
          <p:nvPr userDrawn="1"/>
        </p:nvGrpSpPr>
        <p:grpSpPr>
          <a:xfrm>
            <a:off x="6102893" y="2200355"/>
            <a:ext cx="682943" cy="684000"/>
            <a:chOff x="6325956" y="1809336"/>
            <a:chExt cx="1588229" cy="1588229"/>
          </a:xfrm>
        </p:grpSpPr>
        <p:sp>
          <p:nvSpPr>
            <p:cNvPr id="60" name="Oval 29"/>
            <p:cNvSpPr/>
            <p:nvPr/>
          </p:nvSpPr>
          <p:spPr>
            <a:xfrm>
              <a:off x="6325956" y="1809336"/>
              <a:ext cx="1588229" cy="1588229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90000"/>
              </a:schemeClr>
            </a:solidFill>
            <a:ln w="2540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61" name="Oval 4"/>
            <p:cNvSpPr/>
            <p:nvPr/>
          </p:nvSpPr>
          <p:spPr>
            <a:xfrm>
              <a:off x="6483676" y="1967056"/>
              <a:ext cx="1272786" cy="12727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43061" tIns="55880" rIns="143061" bIns="55880" numCol="1" spcCol="1270" anchor="ctr" anchorCtr="0">
              <a:noAutofit/>
            </a:bodyPr>
            <a:lstStyle/>
            <a:p>
              <a:pPr lvl="0" algn="ctr"/>
              <a:endParaRPr lang="id-ID" sz="2800" i="0" dirty="0">
                <a:solidFill>
                  <a:schemeClr val="bg1">
                    <a:lumMod val="95000"/>
                  </a:schemeClr>
                </a:solidFill>
                <a:latin typeface="FontAwesome" pitchFamily="2" charset="0"/>
              </a:endParaRPr>
            </a:p>
          </p:txBody>
        </p:sp>
      </p:grpSp>
      <p:grpSp>
        <p:nvGrpSpPr>
          <p:cNvPr id="62" name="Group 31"/>
          <p:cNvGrpSpPr/>
          <p:nvPr userDrawn="1"/>
        </p:nvGrpSpPr>
        <p:grpSpPr>
          <a:xfrm>
            <a:off x="6102893" y="4392667"/>
            <a:ext cx="682943" cy="684000"/>
            <a:chOff x="6325956" y="1852024"/>
            <a:chExt cx="1588229" cy="1588229"/>
          </a:xfrm>
        </p:grpSpPr>
        <p:sp>
          <p:nvSpPr>
            <p:cNvPr id="63" name="Oval 32"/>
            <p:cNvSpPr/>
            <p:nvPr/>
          </p:nvSpPr>
          <p:spPr>
            <a:xfrm>
              <a:off x="6325956" y="1852024"/>
              <a:ext cx="1588229" cy="1588229"/>
            </a:xfrm>
            <a:prstGeom prst="ellipse">
              <a:avLst/>
            </a:prstGeom>
            <a:solidFill>
              <a:schemeClr val="accent5">
                <a:lumMod val="60000"/>
                <a:lumOff val="40000"/>
                <a:alpha val="90000"/>
              </a:schemeClr>
            </a:solidFill>
            <a:ln w="2540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64" name="Oval 4"/>
            <p:cNvSpPr/>
            <p:nvPr/>
          </p:nvSpPr>
          <p:spPr>
            <a:xfrm>
              <a:off x="6483676" y="1967056"/>
              <a:ext cx="1272786" cy="12727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43061" tIns="55880" rIns="143061" bIns="55880" numCol="1" spcCol="1270" anchor="ctr" anchorCtr="0">
              <a:noAutofit/>
            </a:bodyPr>
            <a:lstStyle/>
            <a:p>
              <a:pPr lvl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id-ID" sz="2400" kern="1200" dirty="0">
                <a:solidFill>
                  <a:schemeClr val="bg1">
                    <a:lumMod val="95000"/>
                  </a:schemeClr>
                </a:solidFill>
                <a:latin typeface="FontAwesome" pitchFamily="2" charset="0"/>
              </a:endParaRPr>
            </a:p>
          </p:txBody>
        </p:sp>
      </p:grpSp>
      <p:grpSp>
        <p:nvGrpSpPr>
          <p:cNvPr id="65" name="Group 34"/>
          <p:cNvGrpSpPr/>
          <p:nvPr userDrawn="1"/>
        </p:nvGrpSpPr>
        <p:grpSpPr>
          <a:xfrm>
            <a:off x="6102893" y="5488822"/>
            <a:ext cx="682943" cy="684000"/>
            <a:chOff x="6325956" y="1809336"/>
            <a:chExt cx="1588229" cy="1588229"/>
          </a:xfrm>
        </p:grpSpPr>
        <p:sp>
          <p:nvSpPr>
            <p:cNvPr id="66" name="Oval 35"/>
            <p:cNvSpPr/>
            <p:nvPr/>
          </p:nvSpPr>
          <p:spPr>
            <a:xfrm>
              <a:off x="6325956" y="1809336"/>
              <a:ext cx="1588229" cy="1588229"/>
            </a:xfrm>
            <a:prstGeom prst="ellipse">
              <a:avLst/>
            </a:prstGeom>
            <a:solidFill>
              <a:schemeClr val="accent5">
                <a:lumMod val="75000"/>
                <a:alpha val="90000"/>
              </a:schemeClr>
            </a:solidFill>
            <a:ln w="2540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67" name="Oval 4"/>
            <p:cNvSpPr/>
            <p:nvPr/>
          </p:nvSpPr>
          <p:spPr>
            <a:xfrm>
              <a:off x="6483676" y="1967056"/>
              <a:ext cx="1272786" cy="12727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43061" tIns="55880" rIns="143061" bIns="55880" numCol="1" spcCol="1270" anchor="ctr" anchorCtr="0">
              <a:noAutofit/>
            </a:bodyPr>
            <a:lstStyle/>
            <a:p>
              <a:pPr lvl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id-ID" sz="2400" kern="1200" dirty="0">
                <a:solidFill>
                  <a:schemeClr val="bg1">
                    <a:lumMod val="95000"/>
                  </a:schemeClr>
                </a:solidFill>
                <a:latin typeface="FontAwesome" pitchFamily="2" charset="0"/>
              </a:endParaRPr>
            </a:p>
          </p:txBody>
        </p:sp>
      </p:grpSp>
      <p:sp>
        <p:nvSpPr>
          <p:cNvPr id="68" name="Marcador de texto 3"/>
          <p:cNvSpPr>
            <a:spLocks noGrp="1"/>
          </p:cNvSpPr>
          <p:nvPr>
            <p:ph type="body" sz="quarter" idx="15"/>
          </p:nvPr>
        </p:nvSpPr>
        <p:spPr>
          <a:xfrm>
            <a:off x="1254922" y="2085155"/>
            <a:ext cx="4469512" cy="9144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9" name="Marcador de texto 3"/>
          <p:cNvSpPr>
            <a:spLocks noGrp="1"/>
          </p:cNvSpPr>
          <p:nvPr>
            <p:ph type="body" sz="quarter" idx="16"/>
          </p:nvPr>
        </p:nvSpPr>
        <p:spPr>
          <a:xfrm>
            <a:off x="1251864" y="4277467"/>
            <a:ext cx="4469512" cy="9144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0" name="Marcador de texto 3"/>
          <p:cNvSpPr>
            <a:spLocks noGrp="1"/>
          </p:cNvSpPr>
          <p:nvPr>
            <p:ph type="body" sz="quarter" idx="17"/>
          </p:nvPr>
        </p:nvSpPr>
        <p:spPr>
          <a:xfrm>
            <a:off x="1251864" y="5373622"/>
            <a:ext cx="4469512" cy="9144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1" name="Marcador de texto 3"/>
          <p:cNvSpPr>
            <a:spLocks noGrp="1"/>
          </p:cNvSpPr>
          <p:nvPr>
            <p:ph type="body" sz="quarter" idx="18"/>
          </p:nvPr>
        </p:nvSpPr>
        <p:spPr>
          <a:xfrm>
            <a:off x="7011741" y="2085155"/>
            <a:ext cx="4469512" cy="9144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2" name="Marcador de texto 3"/>
          <p:cNvSpPr>
            <a:spLocks noGrp="1"/>
          </p:cNvSpPr>
          <p:nvPr>
            <p:ph type="body" sz="quarter" idx="19"/>
          </p:nvPr>
        </p:nvSpPr>
        <p:spPr>
          <a:xfrm>
            <a:off x="7011741" y="4277467"/>
            <a:ext cx="4469512" cy="9144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3" name="Marcador de texto 3"/>
          <p:cNvSpPr>
            <a:spLocks noGrp="1"/>
          </p:cNvSpPr>
          <p:nvPr>
            <p:ph type="body" sz="quarter" idx="20"/>
          </p:nvPr>
        </p:nvSpPr>
        <p:spPr>
          <a:xfrm>
            <a:off x="7011741" y="5373622"/>
            <a:ext cx="4469512" cy="9144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4" name="Título 1"/>
          <p:cNvSpPr>
            <a:spLocks noGrp="1"/>
          </p:cNvSpPr>
          <p:nvPr>
            <p:ph type="title" hasCustomPrompt="1"/>
          </p:nvPr>
        </p:nvSpPr>
        <p:spPr>
          <a:xfrm>
            <a:off x="3006811" y="150943"/>
            <a:ext cx="8346989" cy="817200"/>
          </a:xfrm>
        </p:spPr>
        <p:txBody>
          <a:bodyPr/>
          <a:lstStyle/>
          <a:p>
            <a:r>
              <a:rPr lang="es-ES" dirty="0" smtClean="0"/>
              <a:t>Título de la diapositiva</a:t>
            </a:r>
            <a:endParaRPr lang="es-ES" dirty="0"/>
          </a:p>
        </p:txBody>
      </p:sp>
      <p:grpSp>
        <p:nvGrpSpPr>
          <p:cNvPr id="28" name="Group 22"/>
          <p:cNvGrpSpPr/>
          <p:nvPr userDrawn="1"/>
        </p:nvGrpSpPr>
        <p:grpSpPr>
          <a:xfrm>
            <a:off x="301545" y="3296511"/>
            <a:ext cx="682943" cy="684000"/>
            <a:chOff x="6325956" y="1852024"/>
            <a:chExt cx="1588229" cy="1588229"/>
          </a:xfrm>
        </p:grpSpPr>
        <p:sp>
          <p:nvSpPr>
            <p:cNvPr id="29" name="Oval 23"/>
            <p:cNvSpPr/>
            <p:nvPr/>
          </p:nvSpPr>
          <p:spPr>
            <a:xfrm>
              <a:off x="6325956" y="1852024"/>
              <a:ext cx="1588229" cy="1588229"/>
            </a:xfrm>
            <a:prstGeom prst="ellipse">
              <a:avLst/>
            </a:prstGeom>
            <a:solidFill>
              <a:schemeClr val="accent5">
                <a:lumMod val="40000"/>
                <a:lumOff val="60000"/>
                <a:alpha val="90000"/>
              </a:schemeClr>
            </a:solidFill>
            <a:ln w="2540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30" name="Oval 4"/>
            <p:cNvSpPr/>
            <p:nvPr/>
          </p:nvSpPr>
          <p:spPr>
            <a:xfrm>
              <a:off x="6483676" y="1967056"/>
              <a:ext cx="1272787" cy="127278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43061" tIns="55880" rIns="143061" bIns="55880" numCol="1" spcCol="1270" anchor="ctr" anchorCtr="0">
              <a:noAutofit/>
            </a:bodyPr>
            <a:lstStyle/>
            <a:p>
              <a:pPr lvl="0"/>
              <a:endParaRPr lang="id-ID" sz="2800" i="0" dirty="0">
                <a:solidFill>
                  <a:schemeClr val="bg1">
                    <a:lumMod val="95000"/>
                  </a:schemeClr>
                </a:solidFill>
                <a:latin typeface="FontAwesome" pitchFamily="2" charset="0"/>
              </a:endParaRPr>
            </a:p>
          </p:txBody>
        </p:sp>
      </p:grpSp>
      <p:grpSp>
        <p:nvGrpSpPr>
          <p:cNvPr id="31" name="Group 31"/>
          <p:cNvGrpSpPr/>
          <p:nvPr userDrawn="1"/>
        </p:nvGrpSpPr>
        <p:grpSpPr>
          <a:xfrm>
            <a:off x="6102893" y="3296511"/>
            <a:ext cx="682943" cy="684000"/>
            <a:chOff x="6325956" y="1852024"/>
            <a:chExt cx="1588229" cy="1588229"/>
          </a:xfrm>
        </p:grpSpPr>
        <p:sp>
          <p:nvSpPr>
            <p:cNvPr id="32" name="Oval 32"/>
            <p:cNvSpPr/>
            <p:nvPr/>
          </p:nvSpPr>
          <p:spPr>
            <a:xfrm>
              <a:off x="6325956" y="1852024"/>
              <a:ext cx="1588229" cy="1588229"/>
            </a:xfrm>
            <a:prstGeom prst="ellipse">
              <a:avLst/>
            </a:prstGeom>
            <a:solidFill>
              <a:schemeClr val="accent5">
                <a:lumMod val="40000"/>
                <a:lumOff val="60000"/>
                <a:alpha val="90000"/>
              </a:schemeClr>
            </a:solidFill>
            <a:ln w="2540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33" name="Oval 4"/>
            <p:cNvSpPr/>
            <p:nvPr/>
          </p:nvSpPr>
          <p:spPr>
            <a:xfrm>
              <a:off x="6483676" y="1967056"/>
              <a:ext cx="1272786" cy="12727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43061" tIns="55880" rIns="143061" bIns="55880" numCol="1" spcCol="1270" anchor="ctr" anchorCtr="0">
              <a:noAutofit/>
            </a:bodyPr>
            <a:lstStyle/>
            <a:p>
              <a:pPr lvl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id-ID" sz="2400" kern="1200" dirty="0">
                <a:solidFill>
                  <a:schemeClr val="bg1">
                    <a:lumMod val="95000"/>
                  </a:schemeClr>
                </a:solidFill>
                <a:latin typeface="FontAwesome" pitchFamily="2" charset="0"/>
              </a:endParaRPr>
            </a:p>
          </p:txBody>
        </p:sp>
      </p:grpSp>
      <p:sp>
        <p:nvSpPr>
          <p:cNvPr id="34" name="Marcador de texto 3"/>
          <p:cNvSpPr>
            <a:spLocks noGrp="1"/>
          </p:cNvSpPr>
          <p:nvPr>
            <p:ph type="body" sz="quarter" idx="21"/>
          </p:nvPr>
        </p:nvSpPr>
        <p:spPr>
          <a:xfrm>
            <a:off x="1251864" y="3181311"/>
            <a:ext cx="4469512" cy="9144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5" name="Marcador de texto 3"/>
          <p:cNvSpPr>
            <a:spLocks noGrp="1"/>
          </p:cNvSpPr>
          <p:nvPr>
            <p:ph type="body" sz="quarter" idx="22"/>
          </p:nvPr>
        </p:nvSpPr>
        <p:spPr>
          <a:xfrm>
            <a:off x="7011741" y="3181311"/>
            <a:ext cx="4469512" cy="9144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3902064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s-ES" dirty="0" smtClean="0"/>
              <a:t>Título de la diapositiva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6538307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s-ES" dirty="0" smtClean="0"/>
              <a:t>Título de la diapositiva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260909"/>
            <a:ext cx="5181600" cy="4916054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 dirty="0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260909"/>
            <a:ext cx="5181600" cy="4916054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442466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atro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s-ES" dirty="0" smtClean="0"/>
              <a:t>Título de la diapositiva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260909"/>
            <a:ext cx="5181600" cy="24588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 dirty="0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260909"/>
            <a:ext cx="5181600" cy="24588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 dirty="0"/>
          </a:p>
        </p:txBody>
      </p:sp>
      <p:sp>
        <p:nvSpPr>
          <p:cNvPr id="5" name="Marcador de contenido 2"/>
          <p:cNvSpPr>
            <a:spLocks noGrp="1"/>
          </p:cNvSpPr>
          <p:nvPr>
            <p:ph sz="half" idx="10"/>
          </p:nvPr>
        </p:nvSpPr>
        <p:spPr>
          <a:xfrm>
            <a:off x="838200" y="4012475"/>
            <a:ext cx="5181600" cy="24588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 dirty="0"/>
          </a:p>
        </p:txBody>
      </p:sp>
      <p:sp>
        <p:nvSpPr>
          <p:cNvPr id="6" name="Marcador de contenido 3"/>
          <p:cNvSpPr>
            <a:spLocks noGrp="1"/>
          </p:cNvSpPr>
          <p:nvPr>
            <p:ph sz="half" idx="11"/>
          </p:nvPr>
        </p:nvSpPr>
        <p:spPr>
          <a:xfrm>
            <a:off x="6172200" y="4012475"/>
            <a:ext cx="5181600" cy="24588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0312291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3005400" y="170838"/>
            <a:ext cx="8348400" cy="817200"/>
          </a:xfrm>
        </p:spPr>
        <p:txBody>
          <a:bodyPr/>
          <a:lstStyle>
            <a:lvl1pPr>
              <a:defRPr/>
            </a:lvl1pPr>
          </a:lstStyle>
          <a:p>
            <a:r>
              <a:rPr lang="es-ES" dirty="0" smtClean="0"/>
              <a:t>Título de la diapositiva</a:t>
            </a:r>
            <a:endParaRPr lang="es-ES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199895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023807"/>
            <a:ext cx="5157787" cy="4165856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 dirty="0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199895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023807"/>
            <a:ext cx="5183188" cy="4165856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6971446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s-ES" dirty="0" smtClean="0"/>
              <a:t>Título de la diapositiva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2995380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3006988" y="144379"/>
            <a:ext cx="8348400" cy="817200"/>
          </a:xfrm>
        </p:spPr>
        <p:txBody>
          <a:bodyPr anchor="ctr"/>
          <a:lstStyle>
            <a:lvl1pPr>
              <a:defRPr sz="4000" baseline="0"/>
            </a:lvl1pPr>
          </a:lstStyle>
          <a:p>
            <a:r>
              <a:rPr lang="es-ES" dirty="0" smtClean="0"/>
              <a:t>Título de la diapositiva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1212782"/>
            <a:ext cx="6172200" cy="464826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11" name="Marcador de texto 3"/>
          <p:cNvSpPr>
            <a:spLocks noGrp="1"/>
          </p:cNvSpPr>
          <p:nvPr>
            <p:ph type="body" sz="half" idx="10"/>
          </p:nvPr>
        </p:nvSpPr>
        <p:spPr>
          <a:xfrm>
            <a:off x="859038" y="4780272"/>
            <a:ext cx="3932237" cy="108077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5" name="Marcador de contenido 14"/>
          <p:cNvSpPr>
            <a:spLocks noGrp="1"/>
          </p:cNvSpPr>
          <p:nvPr>
            <p:ph sz="quarter" idx="11"/>
          </p:nvPr>
        </p:nvSpPr>
        <p:spPr>
          <a:xfrm>
            <a:off x="859037" y="1212782"/>
            <a:ext cx="3932237" cy="34258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37051171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co B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lipse 4"/>
          <p:cNvSpPr/>
          <p:nvPr userDrawn="1"/>
        </p:nvSpPr>
        <p:spPr>
          <a:xfrm>
            <a:off x="3907570" y="4416432"/>
            <a:ext cx="1574800" cy="1573200"/>
          </a:xfrm>
          <a:prstGeom prst="ellipse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9" name="Marcador de texto 8"/>
          <p:cNvSpPr>
            <a:spLocks noGrp="1"/>
          </p:cNvSpPr>
          <p:nvPr>
            <p:ph type="body" sz="quarter" idx="15"/>
          </p:nvPr>
        </p:nvSpPr>
        <p:spPr>
          <a:xfrm>
            <a:off x="740539" y="1960896"/>
            <a:ext cx="1651001" cy="1652400"/>
          </a:xfrm>
          <a:prstGeom prst="ellipse">
            <a:avLst/>
          </a:prstGeom>
          <a:ln w="76200">
            <a:solidFill>
              <a:schemeClr val="accent2"/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5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8" name="Marcador de texto 8"/>
          <p:cNvSpPr>
            <a:spLocks noGrp="1"/>
          </p:cNvSpPr>
          <p:nvPr>
            <p:ph type="body" sz="quarter" idx="16"/>
          </p:nvPr>
        </p:nvSpPr>
        <p:spPr>
          <a:xfrm>
            <a:off x="3076847" y="1164585"/>
            <a:ext cx="1651001" cy="1652400"/>
          </a:xfrm>
          <a:prstGeom prst="ellipse">
            <a:avLst/>
          </a:prstGeom>
          <a:ln w="76200">
            <a:solidFill>
              <a:schemeClr val="accent2"/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5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9" name="Marcador de texto 8"/>
          <p:cNvSpPr>
            <a:spLocks noGrp="1"/>
          </p:cNvSpPr>
          <p:nvPr>
            <p:ph type="body" sz="quarter" idx="17"/>
          </p:nvPr>
        </p:nvSpPr>
        <p:spPr>
          <a:xfrm>
            <a:off x="5899927" y="1728937"/>
            <a:ext cx="1651001" cy="1652400"/>
          </a:xfrm>
          <a:prstGeom prst="ellipse">
            <a:avLst/>
          </a:prstGeom>
          <a:ln w="76200">
            <a:solidFill>
              <a:schemeClr val="accent2"/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5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0" name="Marcador de texto 8"/>
          <p:cNvSpPr>
            <a:spLocks noGrp="1"/>
          </p:cNvSpPr>
          <p:nvPr>
            <p:ph type="body" sz="quarter" idx="18"/>
          </p:nvPr>
        </p:nvSpPr>
        <p:spPr>
          <a:xfrm>
            <a:off x="7854586" y="2747521"/>
            <a:ext cx="1651001" cy="1652400"/>
          </a:xfrm>
          <a:prstGeom prst="ellipse">
            <a:avLst/>
          </a:prstGeom>
          <a:ln w="76200">
            <a:solidFill>
              <a:schemeClr val="accent2"/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5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1" name="Marcador de texto 8"/>
          <p:cNvSpPr>
            <a:spLocks noGrp="1"/>
          </p:cNvSpPr>
          <p:nvPr>
            <p:ph type="body" sz="quarter" idx="19"/>
          </p:nvPr>
        </p:nvSpPr>
        <p:spPr>
          <a:xfrm>
            <a:off x="9116355" y="4132470"/>
            <a:ext cx="1651001" cy="1652400"/>
          </a:xfrm>
          <a:prstGeom prst="ellipse">
            <a:avLst/>
          </a:prstGeom>
          <a:ln w="76200">
            <a:solidFill>
              <a:schemeClr val="accent2"/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5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0" name="Elipse 9"/>
          <p:cNvSpPr/>
          <p:nvPr userDrawn="1"/>
        </p:nvSpPr>
        <p:spPr>
          <a:xfrm>
            <a:off x="2334576" y="3538869"/>
            <a:ext cx="478891" cy="359168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42" name="Elipse 41"/>
          <p:cNvSpPr/>
          <p:nvPr userDrawn="1"/>
        </p:nvSpPr>
        <p:spPr>
          <a:xfrm>
            <a:off x="2888705" y="3813581"/>
            <a:ext cx="384000" cy="2880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43" name="Elipse 42"/>
          <p:cNvSpPr/>
          <p:nvPr userDrawn="1"/>
        </p:nvSpPr>
        <p:spPr>
          <a:xfrm>
            <a:off x="3421760" y="4126341"/>
            <a:ext cx="288000" cy="216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44" name="Elipse 43"/>
          <p:cNvSpPr/>
          <p:nvPr userDrawn="1"/>
        </p:nvSpPr>
        <p:spPr>
          <a:xfrm>
            <a:off x="3902348" y="4379919"/>
            <a:ext cx="192000" cy="1440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45" name="Elipse 44"/>
          <p:cNvSpPr/>
          <p:nvPr userDrawn="1"/>
        </p:nvSpPr>
        <p:spPr>
          <a:xfrm>
            <a:off x="4002850" y="2975612"/>
            <a:ext cx="478891" cy="359168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46" name="Elipse 45"/>
          <p:cNvSpPr/>
          <p:nvPr userDrawn="1"/>
        </p:nvSpPr>
        <p:spPr>
          <a:xfrm>
            <a:off x="4214520" y="3400998"/>
            <a:ext cx="384000" cy="2880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47" name="Elipse 46"/>
          <p:cNvSpPr/>
          <p:nvPr userDrawn="1"/>
        </p:nvSpPr>
        <p:spPr>
          <a:xfrm>
            <a:off x="4361058" y="3776523"/>
            <a:ext cx="288000" cy="216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48" name="Elipse 47"/>
          <p:cNvSpPr/>
          <p:nvPr userDrawn="1"/>
        </p:nvSpPr>
        <p:spPr>
          <a:xfrm>
            <a:off x="4525854" y="4104072"/>
            <a:ext cx="192000" cy="1440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49" name="Elipse 48"/>
          <p:cNvSpPr/>
          <p:nvPr userDrawn="1"/>
        </p:nvSpPr>
        <p:spPr>
          <a:xfrm>
            <a:off x="5861718" y="3371628"/>
            <a:ext cx="478891" cy="359168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50" name="Elipse 49"/>
          <p:cNvSpPr/>
          <p:nvPr userDrawn="1"/>
        </p:nvSpPr>
        <p:spPr>
          <a:xfrm>
            <a:off x="5551785" y="3709175"/>
            <a:ext cx="384000" cy="2880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51" name="Elipse 50"/>
          <p:cNvSpPr/>
          <p:nvPr userDrawn="1"/>
        </p:nvSpPr>
        <p:spPr>
          <a:xfrm>
            <a:off x="5315357" y="4009808"/>
            <a:ext cx="288000" cy="216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52" name="Elipse 51"/>
          <p:cNvSpPr/>
          <p:nvPr userDrawn="1"/>
        </p:nvSpPr>
        <p:spPr>
          <a:xfrm>
            <a:off x="5123357" y="4250778"/>
            <a:ext cx="192000" cy="1440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53" name="Elipse 52"/>
          <p:cNvSpPr/>
          <p:nvPr userDrawn="1"/>
        </p:nvSpPr>
        <p:spPr>
          <a:xfrm>
            <a:off x="7319586" y="4111062"/>
            <a:ext cx="478891" cy="359168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54" name="Elipse 53"/>
          <p:cNvSpPr/>
          <p:nvPr userDrawn="1"/>
        </p:nvSpPr>
        <p:spPr>
          <a:xfrm>
            <a:off x="6720208" y="4351111"/>
            <a:ext cx="384000" cy="2880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55" name="Elipse 54"/>
          <p:cNvSpPr/>
          <p:nvPr userDrawn="1"/>
        </p:nvSpPr>
        <p:spPr>
          <a:xfrm>
            <a:off x="6241085" y="4561128"/>
            <a:ext cx="288000" cy="216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56" name="Elipse 55"/>
          <p:cNvSpPr/>
          <p:nvPr userDrawn="1"/>
        </p:nvSpPr>
        <p:spPr>
          <a:xfrm>
            <a:off x="5808446" y="4700607"/>
            <a:ext cx="192000" cy="1440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57" name="Elipse 56"/>
          <p:cNvSpPr/>
          <p:nvPr userDrawn="1"/>
        </p:nvSpPr>
        <p:spPr>
          <a:xfrm>
            <a:off x="8266516" y="5184959"/>
            <a:ext cx="478891" cy="359168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58" name="Elipse 57"/>
          <p:cNvSpPr/>
          <p:nvPr userDrawn="1"/>
        </p:nvSpPr>
        <p:spPr>
          <a:xfrm>
            <a:off x="7454320" y="5214113"/>
            <a:ext cx="384000" cy="2880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59" name="Elipse 58"/>
          <p:cNvSpPr/>
          <p:nvPr userDrawn="1"/>
        </p:nvSpPr>
        <p:spPr>
          <a:xfrm>
            <a:off x="6738124" y="5211942"/>
            <a:ext cx="288000" cy="216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60" name="Elipse 59"/>
          <p:cNvSpPr/>
          <p:nvPr userDrawn="1"/>
        </p:nvSpPr>
        <p:spPr>
          <a:xfrm>
            <a:off x="6072229" y="5214113"/>
            <a:ext cx="192000" cy="1440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61" name="Título 1"/>
          <p:cNvSpPr>
            <a:spLocks noGrp="1"/>
          </p:cNvSpPr>
          <p:nvPr>
            <p:ph type="title" hasCustomPrompt="1"/>
          </p:nvPr>
        </p:nvSpPr>
        <p:spPr>
          <a:xfrm>
            <a:off x="3006811" y="150943"/>
            <a:ext cx="8346989" cy="817200"/>
          </a:xfrm>
        </p:spPr>
        <p:txBody>
          <a:bodyPr/>
          <a:lstStyle/>
          <a:p>
            <a:r>
              <a:rPr lang="es-ES" dirty="0" smtClean="0"/>
              <a:t>Título de la diapositiva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621021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Viñetas cla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Imagen 4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841"/>
          <a:stretch/>
        </p:blipFill>
        <p:spPr>
          <a:xfrm>
            <a:off x="0" y="5806760"/>
            <a:ext cx="12192000" cy="1063941"/>
          </a:xfrm>
          <a:prstGeom prst="rect">
            <a:avLst/>
          </a:prstGeom>
        </p:spPr>
      </p:pic>
      <p:grpSp>
        <p:nvGrpSpPr>
          <p:cNvPr id="50" name="Group 19"/>
          <p:cNvGrpSpPr/>
          <p:nvPr userDrawn="1"/>
        </p:nvGrpSpPr>
        <p:grpSpPr>
          <a:xfrm>
            <a:off x="301545" y="1719093"/>
            <a:ext cx="682943" cy="684000"/>
            <a:chOff x="6325956" y="1809336"/>
            <a:chExt cx="1588229" cy="1588229"/>
          </a:xfrm>
        </p:grpSpPr>
        <p:sp>
          <p:nvSpPr>
            <p:cNvPr id="51" name="Oval 20"/>
            <p:cNvSpPr/>
            <p:nvPr/>
          </p:nvSpPr>
          <p:spPr>
            <a:xfrm>
              <a:off x="6325956" y="1809336"/>
              <a:ext cx="1588229" cy="1588229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90000"/>
              </a:schemeClr>
            </a:solidFill>
            <a:ln w="2540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52" name="Oval 4"/>
            <p:cNvSpPr/>
            <p:nvPr/>
          </p:nvSpPr>
          <p:spPr>
            <a:xfrm>
              <a:off x="6483676" y="1967056"/>
              <a:ext cx="1272786" cy="12727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43061" tIns="55880" rIns="143061" bIns="55880" numCol="1" spcCol="1270" anchor="ctr" anchorCtr="0">
              <a:noAutofit/>
            </a:bodyPr>
            <a:lstStyle/>
            <a:p>
              <a:pPr lvl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id-ID" sz="2400" i="0" kern="1200" dirty="0">
                <a:solidFill>
                  <a:schemeClr val="bg1">
                    <a:lumMod val="95000"/>
                  </a:schemeClr>
                </a:solidFill>
                <a:latin typeface="FontAwesome" pitchFamily="2" charset="0"/>
              </a:endParaRPr>
            </a:p>
          </p:txBody>
        </p:sp>
      </p:grpSp>
      <p:grpSp>
        <p:nvGrpSpPr>
          <p:cNvPr id="53" name="Group 22"/>
          <p:cNvGrpSpPr/>
          <p:nvPr userDrawn="1"/>
        </p:nvGrpSpPr>
        <p:grpSpPr>
          <a:xfrm>
            <a:off x="301545" y="3363326"/>
            <a:ext cx="682943" cy="684000"/>
            <a:chOff x="6325956" y="1852024"/>
            <a:chExt cx="1588229" cy="1588229"/>
          </a:xfrm>
        </p:grpSpPr>
        <p:sp>
          <p:nvSpPr>
            <p:cNvPr id="54" name="Oval 23"/>
            <p:cNvSpPr/>
            <p:nvPr/>
          </p:nvSpPr>
          <p:spPr>
            <a:xfrm>
              <a:off x="6325956" y="1852024"/>
              <a:ext cx="1588229" cy="1588229"/>
            </a:xfrm>
            <a:prstGeom prst="ellipse">
              <a:avLst/>
            </a:prstGeom>
            <a:solidFill>
              <a:schemeClr val="accent2">
                <a:lumMod val="60000"/>
                <a:lumOff val="40000"/>
                <a:alpha val="90000"/>
              </a:schemeClr>
            </a:solidFill>
            <a:ln w="2540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55" name="Oval 4"/>
            <p:cNvSpPr/>
            <p:nvPr/>
          </p:nvSpPr>
          <p:spPr>
            <a:xfrm>
              <a:off x="6483676" y="1967056"/>
              <a:ext cx="1272787" cy="127278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43061" tIns="55880" rIns="143061" bIns="55880" numCol="1" spcCol="1270" anchor="ctr" anchorCtr="0">
              <a:noAutofit/>
            </a:bodyPr>
            <a:lstStyle/>
            <a:p>
              <a:pPr lvl="0"/>
              <a:endParaRPr lang="id-ID" sz="2800" i="0" dirty="0">
                <a:solidFill>
                  <a:schemeClr val="bg1">
                    <a:lumMod val="95000"/>
                  </a:schemeClr>
                </a:solidFill>
                <a:latin typeface="FontAwesome" pitchFamily="2" charset="0"/>
              </a:endParaRPr>
            </a:p>
          </p:txBody>
        </p:sp>
      </p:grpSp>
      <p:grpSp>
        <p:nvGrpSpPr>
          <p:cNvPr id="56" name="Group 25"/>
          <p:cNvGrpSpPr/>
          <p:nvPr userDrawn="1"/>
        </p:nvGrpSpPr>
        <p:grpSpPr>
          <a:xfrm>
            <a:off x="301545" y="5007560"/>
            <a:ext cx="682943" cy="684000"/>
            <a:chOff x="6325956" y="1809336"/>
            <a:chExt cx="1588229" cy="1588229"/>
          </a:xfrm>
        </p:grpSpPr>
        <p:sp>
          <p:nvSpPr>
            <p:cNvPr id="57" name="Oval 26"/>
            <p:cNvSpPr/>
            <p:nvPr/>
          </p:nvSpPr>
          <p:spPr>
            <a:xfrm>
              <a:off x="6325956" y="1809336"/>
              <a:ext cx="1588229" cy="1588229"/>
            </a:xfrm>
            <a:prstGeom prst="ellipse">
              <a:avLst/>
            </a:prstGeom>
            <a:solidFill>
              <a:schemeClr val="accent2">
                <a:lumMod val="75000"/>
                <a:alpha val="90000"/>
              </a:schemeClr>
            </a:solidFill>
            <a:ln w="2540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58" name="Oval 4"/>
            <p:cNvSpPr/>
            <p:nvPr/>
          </p:nvSpPr>
          <p:spPr>
            <a:xfrm>
              <a:off x="6483676" y="1967056"/>
              <a:ext cx="1272786" cy="12727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43061" tIns="55880" rIns="143061" bIns="55880" numCol="1" spcCol="1270" anchor="ctr" anchorCtr="0">
              <a:noAutofit/>
            </a:bodyPr>
            <a:lstStyle/>
            <a:p>
              <a:pPr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id-ID" sz="2800" i="0" dirty="0" smtClean="0">
                <a:solidFill>
                  <a:schemeClr val="bg1">
                    <a:lumMod val="95000"/>
                  </a:schemeClr>
                </a:solidFill>
                <a:latin typeface="FontAwesome" pitchFamily="2" charset="0"/>
              </a:endParaRPr>
            </a:p>
          </p:txBody>
        </p:sp>
      </p:grpSp>
      <p:grpSp>
        <p:nvGrpSpPr>
          <p:cNvPr id="59" name="Group 28"/>
          <p:cNvGrpSpPr/>
          <p:nvPr userDrawn="1"/>
        </p:nvGrpSpPr>
        <p:grpSpPr>
          <a:xfrm>
            <a:off x="6102893" y="1719093"/>
            <a:ext cx="682943" cy="684000"/>
            <a:chOff x="6325956" y="1809336"/>
            <a:chExt cx="1588229" cy="1588229"/>
          </a:xfrm>
        </p:grpSpPr>
        <p:sp>
          <p:nvSpPr>
            <p:cNvPr id="60" name="Oval 29"/>
            <p:cNvSpPr/>
            <p:nvPr/>
          </p:nvSpPr>
          <p:spPr>
            <a:xfrm>
              <a:off x="6325956" y="1809336"/>
              <a:ext cx="1588229" cy="1588229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90000"/>
              </a:schemeClr>
            </a:solidFill>
            <a:ln w="2540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61" name="Oval 4"/>
            <p:cNvSpPr/>
            <p:nvPr/>
          </p:nvSpPr>
          <p:spPr>
            <a:xfrm>
              <a:off x="6483676" y="1967056"/>
              <a:ext cx="1272786" cy="12727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43061" tIns="55880" rIns="143061" bIns="55880" numCol="1" spcCol="1270" anchor="ctr" anchorCtr="0">
              <a:noAutofit/>
            </a:bodyPr>
            <a:lstStyle/>
            <a:p>
              <a:pPr lvl="0" algn="ctr"/>
              <a:endParaRPr lang="id-ID" sz="2800" i="0" dirty="0">
                <a:solidFill>
                  <a:schemeClr val="bg1">
                    <a:lumMod val="95000"/>
                  </a:schemeClr>
                </a:solidFill>
                <a:latin typeface="FontAwesome" pitchFamily="2" charset="0"/>
              </a:endParaRPr>
            </a:p>
          </p:txBody>
        </p:sp>
      </p:grpSp>
      <p:grpSp>
        <p:nvGrpSpPr>
          <p:cNvPr id="62" name="Group 31"/>
          <p:cNvGrpSpPr/>
          <p:nvPr userDrawn="1"/>
        </p:nvGrpSpPr>
        <p:grpSpPr>
          <a:xfrm>
            <a:off x="6102893" y="3363326"/>
            <a:ext cx="682943" cy="684000"/>
            <a:chOff x="6325956" y="1852024"/>
            <a:chExt cx="1588229" cy="1588229"/>
          </a:xfrm>
        </p:grpSpPr>
        <p:sp>
          <p:nvSpPr>
            <p:cNvPr id="63" name="Oval 32"/>
            <p:cNvSpPr/>
            <p:nvPr/>
          </p:nvSpPr>
          <p:spPr>
            <a:xfrm>
              <a:off x="6325956" y="1852024"/>
              <a:ext cx="1588229" cy="1588229"/>
            </a:xfrm>
            <a:prstGeom prst="ellipse">
              <a:avLst/>
            </a:prstGeom>
            <a:solidFill>
              <a:schemeClr val="accent2">
                <a:lumMod val="60000"/>
                <a:lumOff val="40000"/>
                <a:alpha val="90000"/>
              </a:schemeClr>
            </a:solidFill>
            <a:ln w="2540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64" name="Oval 4"/>
            <p:cNvSpPr/>
            <p:nvPr/>
          </p:nvSpPr>
          <p:spPr>
            <a:xfrm>
              <a:off x="6483676" y="1967056"/>
              <a:ext cx="1272786" cy="12727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43061" tIns="55880" rIns="143061" bIns="55880" numCol="1" spcCol="1270" anchor="ctr" anchorCtr="0">
              <a:noAutofit/>
            </a:bodyPr>
            <a:lstStyle/>
            <a:p>
              <a:pPr lvl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id-ID" sz="2400" kern="1200" dirty="0">
                <a:solidFill>
                  <a:schemeClr val="bg1">
                    <a:lumMod val="95000"/>
                  </a:schemeClr>
                </a:solidFill>
                <a:latin typeface="FontAwesome" pitchFamily="2" charset="0"/>
              </a:endParaRPr>
            </a:p>
          </p:txBody>
        </p:sp>
      </p:grpSp>
      <p:grpSp>
        <p:nvGrpSpPr>
          <p:cNvPr id="65" name="Group 34"/>
          <p:cNvGrpSpPr/>
          <p:nvPr userDrawn="1"/>
        </p:nvGrpSpPr>
        <p:grpSpPr>
          <a:xfrm>
            <a:off x="6102893" y="5007560"/>
            <a:ext cx="682943" cy="684000"/>
            <a:chOff x="6325956" y="1809336"/>
            <a:chExt cx="1588229" cy="1588229"/>
          </a:xfrm>
        </p:grpSpPr>
        <p:sp>
          <p:nvSpPr>
            <p:cNvPr id="66" name="Oval 35"/>
            <p:cNvSpPr/>
            <p:nvPr/>
          </p:nvSpPr>
          <p:spPr>
            <a:xfrm>
              <a:off x="6325956" y="1809336"/>
              <a:ext cx="1588229" cy="1588229"/>
            </a:xfrm>
            <a:prstGeom prst="ellipse">
              <a:avLst/>
            </a:prstGeom>
            <a:solidFill>
              <a:schemeClr val="accent2">
                <a:lumMod val="75000"/>
                <a:alpha val="90000"/>
              </a:schemeClr>
            </a:solidFill>
            <a:ln w="2540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67" name="Oval 4"/>
            <p:cNvSpPr/>
            <p:nvPr/>
          </p:nvSpPr>
          <p:spPr>
            <a:xfrm>
              <a:off x="6483676" y="1967056"/>
              <a:ext cx="1272786" cy="12727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43061" tIns="55880" rIns="143061" bIns="55880" numCol="1" spcCol="1270" anchor="ctr" anchorCtr="0">
              <a:noAutofit/>
            </a:bodyPr>
            <a:lstStyle/>
            <a:p>
              <a:pPr lvl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id-ID" sz="2400" kern="1200" dirty="0">
                <a:solidFill>
                  <a:schemeClr val="bg1">
                    <a:lumMod val="95000"/>
                  </a:schemeClr>
                </a:solidFill>
                <a:latin typeface="FontAwesome" pitchFamily="2" charset="0"/>
              </a:endParaRPr>
            </a:p>
          </p:txBody>
        </p:sp>
      </p:grpSp>
      <p:sp>
        <p:nvSpPr>
          <p:cNvPr id="68" name="Marcador de texto 3"/>
          <p:cNvSpPr>
            <a:spLocks noGrp="1"/>
          </p:cNvSpPr>
          <p:nvPr>
            <p:ph type="body" sz="quarter" idx="15"/>
          </p:nvPr>
        </p:nvSpPr>
        <p:spPr>
          <a:xfrm>
            <a:off x="1254922" y="1603893"/>
            <a:ext cx="4469512" cy="9144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00">
                <a:solidFill>
                  <a:schemeClr val="accent6">
                    <a:lumMod val="75000"/>
                  </a:schemeClr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9" name="Marcador de texto 3"/>
          <p:cNvSpPr>
            <a:spLocks noGrp="1"/>
          </p:cNvSpPr>
          <p:nvPr>
            <p:ph type="body" sz="quarter" idx="16"/>
          </p:nvPr>
        </p:nvSpPr>
        <p:spPr>
          <a:xfrm>
            <a:off x="1251864" y="3248127"/>
            <a:ext cx="4469512" cy="9144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00">
                <a:solidFill>
                  <a:schemeClr val="accent6">
                    <a:lumMod val="75000"/>
                  </a:schemeClr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0" name="Marcador de texto 3"/>
          <p:cNvSpPr>
            <a:spLocks noGrp="1"/>
          </p:cNvSpPr>
          <p:nvPr>
            <p:ph type="body" sz="quarter" idx="17"/>
          </p:nvPr>
        </p:nvSpPr>
        <p:spPr>
          <a:xfrm>
            <a:off x="1251864" y="4892360"/>
            <a:ext cx="4469512" cy="9144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00">
                <a:solidFill>
                  <a:schemeClr val="accent6">
                    <a:lumMod val="75000"/>
                  </a:schemeClr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1" name="Marcador de texto 3"/>
          <p:cNvSpPr>
            <a:spLocks noGrp="1"/>
          </p:cNvSpPr>
          <p:nvPr>
            <p:ph type="body" sz="quarter" idx="18"/>
          </p:nvPr>
        </p:nvSpPr>
        <p:spPr>
          <a:xfrm>
            <a:off x="7096477" y="1603893"/>
            <a:ext cx="4469512" cy="9144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00">
                <a:solidFill>
                  <a:schemeClr val="accent6">
                    <a:lumMod val="75000"/>
                  </a:schemeClr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2" name="Marcador de texto 3"/>
          <p:cNvSpPr>
            <a:spLocks noGrp="1"/>
          </p:cNvSpPr>
          <p:nvPr>
            <p:ph type="body" sz="quarter" idx="19"/>
          </p:nvPr>
        </p:nvSpPr>
        <p:spPr>
          <a:xfrm>
            <a:off x="7011741" y="3248127"/>
            <a:ext cx="4469512" cy="9144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00">
                <a:solidFill>
                  <a:schemeClr val="accent6">
                    <a:lumMod val="75000"/>
                  </a:schemeClr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3" name="Marcador de texto 3"/>
          <p:cNvSpPr>
            <a:spLocks noGrp="1"/>
          </p:cNvSpPr>
          <p:nvPr>
            <p:ph type="body" sz="quarter" idx="20"/>
          </p:nvPr>
        </p:nvSpPr>
        <p:spPr>
          <a:xfrm>
            <a:off x="7011741" y="4892360"/>
            <a:ext cx="4469512" cy="9144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00">
                <a:solidFill>
                  <a:schemeClr val="accent6">
                    <a:lumMod val="75000"/>
                  </a:schemeClr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4" name="Título 1"/>
          <p:cNvSpPr>
            <a:spLocks noGrp="1"/>
          </p:cNvSpPr>
          <p:nvPr>
            <p:ph type="title" hasCustomPrompt="1"/>
          </p:nvPr>
        </p:nvSpPr>
        <p:spPr>
          <a:xfrm>
            <a:off x="3006811" y="150943"/>
            <a:ext cx="8346989" cy="817200"/>
          </a:xfrm>
        </p:spPr>
        <p:txBody>
          <a:bodyPr/>
          <a:lstStyle/>
          <a:p>
            <a:r>
              <a:rPr lang="es-ES" dirty="0" smtClean="0"/>
              <a:t>Título de la diapositiva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325603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rvicio de Consultorí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3"/>
          <p:cNvSpPr/>
          <p:nvPr/>
        </p:nvSpPr>
        <p:spPr>
          <a:xfrm>
            <a:off x="2880000" y="3742424"/>
            <a:ext cx="2756571" cy="4552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800"/>
          </a:p>
        </p:txBody>
      </p:sp>
      <p:sp>
        <p:nvSpPr>
          <p:cNvPr id="9" name="Rectangle 24"/>
          <p:cNvSpPr/>
          <p:nvPr/>
        </p:nvSpPr>
        <p:spPr>
          <a:xfrm>
            <a:off x="6555429" y="3742424"/>
            <a:ext cx="2756571" cy="45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800"/>
          </a:p>
        </p:txBody>
      </p:sp>
      <p:sp>
        <p:nvSpPr>
          <p:cNvPr id="10" name="Rectangle 25"/>
          <p:cNvSpPr/>
          <p:nvPr/>
        </p:nvSpPr>
        <p:spPr>
          <a:xfrm>
            <a:off x="5636571" y="3743697"/>
            <a:ext cx="918857" cy="45527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800"/>
          </a:p>
        </p:txBody>
      </p:sp>
      <p:sp>
        <p:nvSpPr>
          <p:cNvPr id="13" name="Marcador de título 1"/>
          <p:cNvSpPr>
            <a:spLocks noGrp="1"/>
          </p:cNvSpPr>
          <p:nvPr>
            <p:ph type="title"/>
          </p:nvPr>
        </p:nvSpPr>
        <p:spPr>
          <a:xfrm>
            <a:off x="838199" y="1039529"/>
            <a:ext cx="10515600" cy="228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 dirty="0"/>
          </a:p>
        </p:txBody>
      </p:sp>
      <p:sp>
        <p:nvSpPr>
          <p:cNvPr id="14" name="Rectangle 11"/>
          <p:cNvSpPr/>
          <p:nvPr/>
        </p:nvSpPr>
        <p:spPr>
          <a:xfrm>
            <a:off x="4465843" y="5145320"/>
            <a:ext cx="32603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1400" noProof="0" dirty="0" smtClean="0">
                <a:solidFill>
                  <a:schemeClr val="accent1">
                    <a:lumMod val="75000"/>
                  </a:schemeClr>
                </a:solidFill>
                <a:latin typeface="Gill Sans MT" panose="020B0502020104020203" pitchFamily="34" charset="0"/>
                <a:ea typeface="Roboto" panose="02000000000000000000" pitchFamily="2" charset="0"/>
                <a:cs typeface="Open Sans Light" panose="020B0306030504020204" pitchFamily="34" charset="0"/>
              </a:rPr>
              <a:t>Dirección</a:t>
            </a:r>
            <a:r>
              <a:rPr lang="id-ID" sz="1400" dirty="0" smtClean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  <a:ea typeface="Roboto" panose="02000000000000000000" pitchFamily="2" charset="0"/>
                <a:cs typeface="Open Sans Light" panose="020B0306030504020204" pitchFamily="34" charset="0"/>
              </a:rPr>
              <a:t> </a:t>
            </a:r>
            <a:r>
              <a:rPr lang="es-ES" sz="1400" noProof="0" dirty="0" smtClean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  <a:ea typeface="Roboto" panose="02000000000000000000" pitchFamily="2" charset="0"/>
                <a:cs typeface="Open Sans Light" panose="020B0306030504020204" pitchFamily="34" charset="0"/>
              </a:rPr>
              <a:t>de</a:t>
            </a:r>
            <a:r>
              <a:rPr lang="id-ID" sz="1400" dirty="0" smtClean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  <a:ea typeface="Roboto" panose="02000000000000000000" pitchFamily="2" charset="0"/>
                <a:cs typeface="Open Sans Light" panose="020B0306030504020204" pitchFamily="34" charset="0"/>
              </a:rPr>
              <a:t> </a:t>
            </a:r>
            <a:r>
              <a:rPr lang="es-ES" sz="1400" noProof="0" dirty="0" smtClean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  <a:ea typeface="Roboto" panose="02000000000000000000" pitchFamily="2" charset="0"/>
                <a:cs typeface="Open Sans Light" panose="020B0306030504020204" pitchFamily="34" charset="0"/>
              </a:rPr>
              <a:t>Comunicación</a:t>
            </a:r>
            <a:r>
              <a:rPr lang="es-ES" sz="1400" baseline="0" noProof="0" dirty="0" smtClean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  <a:ea typeface="Roboto" panose="02000000000000000000" pitchFamily="2" charset="0"/>
                <a:cs typeface="Open Sans Light" panose="020B0306030504020204" pitchFamily="34" charset="0"/>
              </a:rPr>
              <a:t> </a:t>
            </a:r>
            <a:r>
              <a:rPr lang="es-ES" sz="1400" dirty="0" smtClean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  <a:ea typeface="Roboto" panose="02000000000000000000" pitchFamily="2" charset="0"/>
                <a:cs typeface="Open Sans Light" panose="020B0306030504020204" pitchFamily="34" charset="0"/>
              </a:rPr>
              <a:t>y Consultoría</a:t>
            </a:r>
            <a:endParaRPr lang="id-ID" sz="1400" dirty="0" smtClean="0">
              <a:solidFill>
                <a:schemeClr val="bg1">
                  <a:lumMod val="65000"/>
                </a:schemeClr>
              </a:solidFill>
              <a:latin typeface="Gill Sans MT" panose="020B0502020104020203" pitchFamily="34" charset="0"/>
              <a:ea typeface="Roboto" panose="02000000000000000000" pitchFamily="2" charset="0"/>
              <a:cs typeface="Open Sans Light" panose="020B0306030504020204" pitchFamily="34" charset="0"/>
            </a:endParaRPr>
          </a:p>
          <a:p>
            <a:pPr algn="ctr"/>
            <a:r>
              <a:rPr lang="en-GB" sz="1400" noProof="0" dirty="0" smtClean="0">
                <a:solidFill>
                  <a:schemeClr val="accent1">
                    <a:lumMod val="75000"/>
                  </a:schemeClr>
                </a:solidFill>
                <a:latin typeface="Gill Sans MT" panose="020B0502020104020203" pitchFamily="34" charset="0"/>
                <a:ea typeface="Roboto" panose="02000000000000000000" pitchFamily="2" charset="0"/>
                <a:cs typeface="Open Sans Light" panose="020B0306030504020204" pitchFamily="34" charset="0"/>
              </a:rPr>
              <a:t>Communications and consultancy</a:t>
            </a:r>
            <a:endParaRPr lang="en-GB" sz="1400" noProof="0" dirty="0">
              <a:solidFill>
                <a:schemeClr val="bg1">
                  <a:lumMod val="65000"/>
                </a:schemeClr>
              </a:solidFill>
              <a:latin typeface="Gill Sans MT" panose="020B0502020104020203" pitchFamily="34" charset="0"/>
              <a:ea typeface="Roboto" panose="02000000000000000000" pitchFamily="2" charset="0"/>
              <a:cs typeface="Open Sans Light" panose="020B030603050402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5867" y="3927272"/>
            <a:ext cx="1120267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8236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Viñetas cla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Imagen 4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841"/>
          <a:stretch/>
        </p:blipFill>
        <p:spPr>
          <a:xfrm>
            <a:off x="0" y="5806760"/>
            <a:ext cx="12192000" cy="1063941"/>
          </a:xfrm>
          <a:prstGeom prst="rect">
            <a:avLst/>
          </a:prstGeom>
        </p:spPr>
      </p:pic>
      <p:grpSp>
        <p:nvGrpSpPr>
          <p:cNvPr id="50" name="Group 19"/>
          <p:cNvGrpSpPr/>
          <p:nvPr userDrawn="1"/>
        </p:nvGrpSpPr>
        <p:grpSpPr>
          <a:xfrm>
            <a:off x="301545" y="1719093"/>
            <a:ext cx="682943" cy="684000"/>
            <a:chOff x="6325956" y="1809336"/>
            <a:chExt cx="1588229" cy="1588229"/>
          </a:xfrm>
        </p:grpSpPr>
        <p:sp>
          <p:nvSpPr>
            <p:cNvPr id="51" name="Oval 20"/>
            <p:cNvSpPr/>
            <p:nvPr/>
          </p:nvSpPr>
          <p:spPr>
            <a:xfrm>
              <a:off x="6325956" y="1809336"/>
              <a:ext cx="1588229" cy="1588229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90000"/>
              </a:schemeClr>
            </a:solidFill>
            <a:ln w="2540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52" name="Oval 4"/>
            <p:cNvSpPr/>
            <p:nvPr/>
          </p:nvSpPr>
          <p:spPr>
            <a:xfrm>
              <a:off x="6483676" y="1967056"/>
              <a:ext cx="1272786" cy="12727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43061" tIns="55880" rIns="143061" bIns="55880" numCol="1" spcCol="1270" anchor="ctr" anchorCtr="0">
              <a:noAutofit/>
            </a:bodyPr>
            <a:lstStyle/>
            <a:p>
              <a:pPr lvl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id-ID" sz="2400" i="0" kern="1200" dirty="0">
                <a:solidFill>
                  <a:schemeClr val="bg1">
                    <a:lumMod val="95000"/>
                  </a:schemeClr>
                </a:solidFill>
                <a:latin typeface="FontAwesome" pitchFamily="2" charset="0"/>
              </a:endParaRPr>
            </a:p>
          </p:txBody>
        </p:sp>
      </p:grpSp>
      <p:grpSp>
        <p:nvGrpSpPr>
          <p:cNvPr id="53" name="Group 22"/>
          <p:cNvGrpSpPr/>
          <p:nvPr userDrawn="1"/>
        </p:nvGrpSpPr>
        <p:grpSpPr>
          <a:xfrm>
            <a:off x="301545" y="3911405"/>
            <a:ext cx="682943" cy="684000"/>
            <a:chOff x="6325956" y="1852024"/>
            <a:chExt cx="1588229" cy="1588229"/>
          </a:xfrm>
        </p:grpSpPr>
        <p:sp>
          <p:nvSpPr>
            <p:cNvPr id="54" name="Oval 23"/>
            <p:cNvSpPr/>
            <p:nvPr/>
          </p:nvSpPr>
          <p:spPr>
            <a:xfrm>
              <a:off x="6325956" y="1852024"/>
              <a:ext cx="1588229" cy="1588229"/>
            </a:xfrm>
            <a:prstGeom prst="ellipse">
              <a:avLst/>
            </a:prstGeom>
            <a:solidFill>
              <a:schemeClr val="accent2">
                <a:lumMod val="60000"/>
                <a:lumOff val="40000"/>
                <a:alpha val="90000"/>
              </a:schemeClr>
            </a:solidFill>
            <a:ln w="2540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55" name="Oval 4"/>
            <p:cNvSpPr/>
            <p:nvPr/>
          </p:nvSpPr>
          <p:spPr>
            <a:xfrm>
              <a:off x="6483676" y="1967056"/>
              <a:ext cx="1272787" cy="127278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43061" tIns="55880" rIns="143061" bIns="55880" numCol="1" spcCol="1270" anchor="ctr" anchorCtr="0">
              <a:noAutofit/>
            </a:bodyPr>
            <a:lstStyle/>
            <a:p>
              <a:pPr lvl="0"/>
              <a:endParaRPr lang="id-ID" sz="2800" i="0" dirty="0">
                <a:solidFill>
                  <a:schemeClr val="bg1">
                    <a:lumMod val="95000"/>
                  </a:schemeClr>
                </a:solidFill>
                <a:latin typeface="FontAwesome" pitchFamily="2" charset="0"/>
              </a:endParaRPr>
            </a:p>
          </p:txBody>
        </p:sp>
      </p:grpSp>
      <p:grpSp>
        <p:nvGrpSpPr>
          <p:cNvPr id="56" name="Group 25"/>
          <p:cNvGrpSpPr/>
          <p:nvPr userDrawn="1"/>
        </p:nvGrpSpPr>
        <p:grpSpPr>
          <a:xfrm>
            <a:off x="301545" y="5007560"/>
            <a:ext cx="682943" cy="684000"/>
            <a:chOff x="6325956" y="1809336"/>
            <a:chExt cx="1588229" cy="1588229"/>
          </a:xfrm>
        </p:grpSpPr>
        <p:sp>
          <p:nvSpPr>
            <p:cNvPr id="57" name="Oval 26"/>
            <p:cNvSpPr/>
            <p:nvPr/>
          </p:nvSpPr>
          <p:spPr>
            <a:xfrm>
              <a:off x="6325956" y="1809336"/>
              <a:ext cx="1588229" cy="1588229"/>
            </a:xfrm>
            <a:prstGeom prst="ellipse">
              <a:avLst/>
            </a:prstGeom>
            <a:solidFill>
              <a:schemeClr val="accent2">
                <a:lumMod val="75000"/>
                <a:alpha val="90000"/>
              </a:schemeClr>
            </a:solidFill>
            <a:ln w="2540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58" name="Oval 4"/>
            <p:cNvSpPr/>
            <p:nvPr/>
          </p:nvSpPr>
          <p:spPr>
            <a:xfrm>
              <a:off x="6483676" y="1967056"/>
              <a:ext cx="1272786" cy="12727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43061" tIns="55880" rIns="143061" bIns="55880" numCol="1" spcCol="1270" anchor="ctr" anchorCtr="0">
              <a:noAutofit/>
            </a:bodyPr>
            <a:lstStyle/>
            <a:p>
              <a:pPr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id-ID" sz="2800" i="0" dirty="0" smtClean="0">
                <a:solidFill>
                  <a:schemeClr val="bg1">
                    <a:lumMod val="95000"/>
                  </a:schemeClr>
                </a:solidFill>
                <a:latin typeface="FontAwesome" pitchFamily="2" charset="0"/>
              </a:endParaRPr>
            </a:p>
          </p:txBody>
        </p:sp>
      </p:grpSp>
      <p:grpSp>
        <p:nvGrpSpPr>
          <p:cNvPr id="59" name="Group 28"/>
          <p:cNvGrpSpPr/>
          <p:nvPr userDrawn="1"/>
        </p:nvGrpSpPr>
        <p:grpSpPr>
          <a:xfrm>
            <a:off x="6102893" y="1719093"/>
            <a:ext cx="682943" cy="684000"/>
            <a:chOff x="6325956" y="1809336"/>
            <a:chExt cx="1588229" cy="1588229"/>
          </a:xfrm>
        </p:grpSpPr>
        <p:sp>
          <p:nvSpPr>
            <p:cNvPr id="60" name="Oval 29"/>
            <p:cNvSpPr/>
            <p:nvPr/>
          </p:nvSpPr>
          <p:spPr>
            <a:xfrm>
              <a:off x="6325956" y="1809336"/>
              <a:ext cx="1588229" cy="1588229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90000"/>
              </a:schemeClr>
            </a:solidFill>
            <a:ln w="2540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61" name="Oval 4"/>
            <p:cNvSpPr/>
            <p:nvPr/>
          </p:nvSpPr>
          <p:spPr>
            <a:xfrm>
              <a:off x="6483676" y="1967056"/>
              <a:ext cx="1272786" cy="12727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43061" tIns="55880" rIns="143061" bIns="55880" numCol="1" spcCol="1270" anchor="ctr" anchorCtr="0">
              <a:noAutofit/>
            </a:bodyPr>
            <a:lstStyle/>
            <a:p>
              <a:pPr lvl="0" algn="ctr"/>
              <a:endParaRPr lang="id-ID" sz="2800" i="0" dirty="0">
                <a:solidFill>
                  <a:schemeClr val="bg1">
                    <a:lumMod val="95000"/>
                  </a:schemeClr>
                </a:solidFill>
                <a:latin typeface="FontAwesome" pitchFamily="2" charset="0"/>
              </a:endParaRPr>
            </a:p>
          </p:txBody>
        </p:sp>
      </p:grpSp>
      <p:grpSp>
        <p:nvGrpSpPr>
          <p:cNvPr id="62" name="Group 31"/>
          <p:cNvGrpSpPr/>
          <p:nvPr userDrawn="1"/>
        </p:nvGrpSpPr>
        <p:grpSpPr>
          <a:xfrm>
            <a:off x="6102893" y="3911405"/>
            <a:ext cx="682943" cy="684000"/>
            <a:chOff x="6325956" y="1852024"/>
            <a:chExt cx="1588229" cy="1588229"/>
          </a:xfrm>
        </p:grpSpPr>
        <p:sp>
          <p:nvSpPr>
            <p:cNvPr id="63" name="Oval 32"/>
            <p:cNvSpPr/>
            <p:nvPr/>
          </p:nvSpPr>
          <p:spPr>
            <a:xfrm>
              <a:off x="6325956" y="1852024"/>
              <a:ext cx="1588229" cy="1588229"/>
            </a:xfrm>
            <a:prstGeom prst="ellipse">
              <a:avLst/>
            </a:prstGeom>
            <a:solidFill>
              <a:schemeClr val="accent2">
                <a:lumMod val="60000"/>
                <a:lumOff val="40000"/>
                <a:alpha val="90000"/>
              </a:schemeClr>
            </a:solidFill>
            <a:ln w="2540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64" name="Oval 4"/>
            <p:cNvSpPr/>
            <p:nvPr/>
          </p:nvSpPr>
          <p:spPr>
            <a:xfrm>
              <a:off x="6483676" y="1967056"/>
              <a:ext cx="1272786" cy="12727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43061" tIns="55880" rIns="143061" bIns="55880" numCol="1" spcCol="1270" anchor="ctr" anchorCtr="0">
              <a:noAutofit/>
            </a:bodyPr>
            <a:lstStyle/>
            <a:p>
              <a:pPr lvl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id-ID" sz="2400" kern="1200" dirty="0">
                <a:solidFill>
                  <a:schemeClr val="bg1">
                    <a:lumMod val="95000"/>
                  </a:schemeClr>
                </a:solidFill>
                <a:latin typeface="FontAwesome" pitchFamily="2" charset="0"/>
              </a:endParaRPr>
            </a:p>
          </p:txBody>
        </p:sp>
      </p:grpSp>
      <p:grpSp>
        <p:nvGrpSpPr>
          <p:cNvPr id="65" name="Group 34"/>
          <p:cNvGrpSpPr/>
          <p:nvPr userDrawn="1"/>
        </p:nvGrpSpPr>
        <p:grpSpPr>
          <a:xfrm>
            <a:off x="6102893" y="5007560"/>
            <a:ext cx="682943" cy="684000"/>
            <a:chOff x="6325956" y="1809336"/>
            <a:chExt cx="1588229" cy="1588229"/>
          </a:xfrm>
        </p:grpSpPr>
        <p:sp>
          <p:nvSpPr>
            <p:cNvPr id="66" name="Oval 35"/>
            <p:cNvSpPr/>
            <p:nvPr/>
          </p:nvSpPr>
          <p:spPr>
            <a:xfrm>
              <a:off x="6325956" y="1809336"/>
              <a:ext cx="1588229" cy="1588229"/>
            </a:xfrm>
            <a:prstGeom prst="ellipse">
              <a:avLst/>
            </a:prstGeom>
            <a:solidFill>
              <a:schemeClr val="accent2">
                <a:lumMod val="75000"/>
                <a:alpha val="90000"/>
              </a:schemeClr>
            </a:solidFill>
            <a:ln w="2540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67" name="Oval 4"/>
            <p:cNvSpPr/>
            <p:nvPr/>
          </p:nvSpPr>
          <p:spPr>
            <a:xfrm>
              <a:off x="6483676" y="1967056"/>
              <a:ext cx="1272786" cy="12727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43061" tIns="55880" rIns="143061" bIns="55880" numCol="1" spcCol="1270" anchor="ctr" anchorCtr="0">
              <a:noAutofit/>
            </a:bodyPr>
            <a:lstStyle/>
            <a:p>
              <a:pPr lvl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id-ID" sz="2400" kern="1200" dirty="0">
                <a:solidFill>
                  <a:schemeClr val="bg1">
                    <a:lumMod val="95000"/>
                  </a:schemeClr>
                </a:solidFill>
                <a:latin typeface="FontAwesome" pitchFamily="2" charset="0"/>
              </a:endParaRPr>
            </a:p>
          </p:txBody>
        </p:sp>
      </p:grpSp>
      <p:sp>
        <p:nvSpPr>
          <p:cNvPr id="68" name="Marcador de texto 3"/>
          <p:cNvSpPr>
            <a:spLocks noGrp="1"/>
          </p:cNvSpPr>
          <p:nvPr>
            <p:ph type="body" sz="quarter" idx="15"/>
          </p:nvPr>
        </p:nvSpPr>
        <p:spPr>
          <a:xfrm>
            <a:off x="1254922" y="1603893"/>
            <a:ext cx="4469512" cy="9144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00">
                <a:solidFill>
                  <a:schemeClr val="accent6">
                    <a:lumMod val="75000"/>
                  </a:schemeClr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9" name="Marcador de texto 3"/>
          <p:cNvSpPr>
            <a:spLocks noGrp="1"/>
          </p:cNvSpPr>
          <p:nvPr>
            <p:ph type="body" sz="quarter" idx="16"/>
          </p:nvPr>
        </p:nvSpPr>
        <p:spPr>
          <a:xfrm>
            <a:off x="1251864" y="3796205"/>
            <a:ext cx="4469512" cy="9144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00">
                <a:solidFill>
                  <a:schemeClr val="accent6">
                    <a:lumMod val="75000"/>
                  </a:schemeClr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0" name="Marcador de texto 3"/>
          <p:cNvSpPr>
            <a:spLocks noGrp="1"/>
          </p:cNvSpPr>
          <p:nvPr>
            <p:ph type="body" sz="quarter" idx="17"/>
          </p:nvPr>
        </p:nvSpPr>
        <p:spPr>
          <a:xfrm>
            <a:off x="1251864" y="4892360"/>
            <a:ext cx="4469512" cy="9144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00">
                <a:solidFill>
                  <a:schemeClr val="accent6">
                    <a:lumMod val="75000"/>
                  </a:schemeClr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1" name="Marcador de texto 3"/>
          <p:cNvSpPr>
            <a:spLocks noGrp="1"/>
          </p:cNvSpPr>
          <p:nvPr>
            <p:ph type="body" sz="quarter" idx="18"/>
          </p:nvPr>
        </p:nvSpPr>
        <p:spPr>
          <a:xfrm>
            <a:off x="7011741" y="1603893"/>
            <a:ext cx="4469512" cy="9144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00">
                <a:solidFill>
                  <a:schemeClr val="accent6">
                    <a:lumMod val="75000"/>
                  </a:schemeClr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2" name="Marcador de texto 3"/>
          <p:cNvSpPr>
            <a:spLocks noGrp="1"/>
          </p:cNvSpPr>
          <p:nvPr>
            <p:ph type="body" sz="quarter" idx="19"/>
          </p:nvPr>
        </p:nvSpPr>
        <p:spPr>
          <a:xfrm>
            <a:off x="7011741" y="3796205"/>
            <a:ext cx="4469512" cy="9144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00">
                <a:solidFill>
                  <a:schemeClr val="accent6">
                    <a:lumMod val="75000"/>
                  </a:schemeClr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3" name="Marcador de texto 3"/>
          <p:cNvSpPr>
            <a:spLocks noGrp="1"/>
          </p:cNvSpPr>
          <p:nvPr>
            <p:ph type="body" sz="quarter" idx="20"/>
          </p:nvPr>
        </p:nvSpPr>
        <p:spPr>
          <a:xfrm>
            <a:off x="7011741" y="4892360"/>
            <a:ext cx="4469512" cy="9144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00">
                <a:solidFill>
                  <a:schemeClr val="accent6">
                    <a:lumMod val="75000"/>
                  </a:schemeClr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4" name="Título 1"/>
          <p:cNvSpPr>
            <a:spLocks noGrp="1"/>
          </p:cNvSpPr>
          <p:nvPr>
            <p:ph type="title" hasCustomPrompt="1"/>
          </p:nvPr>
        </p:nvSpPr>
        <p:spPr>
          <a:xfrm>
            <a:off x="3006811" y="150943"/>
            <a:ext cx="8346989" cy="817200"/>
          </a:xfrm>
        </p:spPr>
        <p:txBody>
          <a:bodyPr/>
          <a:lstStyle/>
          <a:p>
            <a:r>
              <a:rPr lang="es-ES" dirty="0" smtClean="0"/>
              <a:t>Título de la diapositiva</a:t>
            </a:r>
            <a:endParaRPr lang="es-ES" dirty="0"/>
          </a:p>
        </p:txBody>
      </p:sp>
      <p:grpSp>
        <p:nvGrpSpPr>
          <p:cNvPr id="28" name="Group 22"/>
          <p:cNvGrpSpPr/>
          <p:nvPr userDrawn="1"/>
        </p:nvGrpSpPr>
        <p:grpSpPr>
          <a:xfrm>
            <a:off x="301545" y="2815249"/>
            <a:ext cx="682943" cy="684000"/>
            <a:chOff x="6325956" y="1852024"/>
            <a:chExt cx="1588229" cy="1588229"/>
          </a:xfrm>
        </p:grpSpPr>
        <p:sp>
          <p:nvSpPr>
            <p:cNvPr id="29" name="Oval 23"/>
            <p:cNvSpPr/>
            <p:nvPr/>
          </p:nvSpPr>
          <p:spPr>
            <a:xfrm>
              <a:off x="6325956" y="1852024"/>
              <a:ext cx="1588229" cy="1588229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90000"/>
              </a:schemeClr>
            </a:solidFill>
            <a:ln w="2540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30" name="Oval 4"/>
            <p:cNvSpPr/>
            <p:nvPr/>
          </p:nvSpPr>
          <p:spPr>
            <a:xfrm>
              <a:off x="6483676" y="1967056"/>
              <a:ext cx="1272787" cy="127278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43061" tIns="55880" rIns="143061" bIns="55880" numCol="1" spcCol="1270" anchor="ctr" anchorCtr="0">
              <a:noAutofit/>
            </a:bodyPr>
            <a:lstStyle/>
            <a:p>
              <a:pPr lvl="0"/>
              <a:endParaRPr lang="id-ID" sz="2800" i="0" dirty="0">
                <a:solidFill>
                  <a:schemeClr val="bg1">
                    <a:lumMod val="95000"/>
                  </a:schemeClr>
                </a:solidFill>
                <a:latin typeface="FontAwesome" pitchFamily="2" charset="0"/>
              </a:endParaRPr>
            </a:p>
          </p:txBody>
        </p:sp>
      </p:grpSp>
      <p:grpSp>
        <p:nvGrpSpPr>
          <p:cNvPr id="31" name="Group 31"/>
          <p:cNvGrpSpPr/>
          <p:nvPr userDrawn="1"/>
        </p:nvGrpSpPr>
        <p:grpSpPr>
          <a:xfrm>
            <a:off x="6102893" y="2815249"/>
            <a:ext cx="682943" cy="684000"/>
            <a:chOff x="6325956" y="1852024"/>
            <a:chExt cx="1588229" cy="1588229"/>
          </a:xfrm>
        </p:grpSpPr>
        <p:sp>
          <p:nvSpPr>
            <p:cNvPr id="32" name="Oval 32"/>
            <p:cNvSpPr/>
            <p:nvPr/>
          </p:nvSpPr>
          <p:spPr>
            <a:xfrm>
              <a:off x="6325956" y="1852024"/>
              <a:ext cx="1588229" cy="1588229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90000"/>
              </a:schemeClr>
            </a:solidFill>
            <a:ln w="2540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33" name="Oval 4"/>
            <p:cNvSpPr/>
            <p:nvPr/>
          </p:nvSpPr>
          <p:spPr>
            <a:xfrm>
              <a:off x="6483676" y="1967056"/>
              <a:ext cx="1272786" cy="12727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43061" tIns="55880" rIns="143061" bIns="55880" numCol="1" spcCol="1270" anchor="ctr" anchorCtr="0">
              <a:noAutofit/>
            </a:bodyPr>
            <a:lstStyle/>
            <a:p>
              <a:pPr lvl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id-ID" sz="2400" kern="1200" dirty="0">
                <a:solidFill>
                  <a:schemeClr val="bg1">
                    <a:lumMod val="95000"/>
                  </a:schemeClr>
                </a:solidFill>
                <a:latin typeface="FontAwesome" pitchFamily="2" charset="0"/>
              </a:endParaRPr>
            </a:p>
          </p:txBody>
        </p:sp>
      </p:grpSp>
      <p:sp>
        <p:nvSpPr>
          <p:cNvPr id="34" name="Marcador de texto 3"/>
          <p:cNvSpPr>
            <a:spLocks noGrp="1"/>
          </p:cNvSpPr>
          <p:nvPr>
            <p:ph type="body" sz="quarter" idx="21"/>
          </p:nvPr>
        </p:nvSpPr>
        <p:spPr>
          <a:xfrm>
            <a:off x="1251864" y="2700049"/>
            <a:ext cx="4469512" cy="9144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00">
                <a:solidFill>
                  <a:schemeClr val="accent6">
                    <a:lumMod val="75000"/>
                  </a:schemeClr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5" name="Marcador de texto 3"/>
          <p:cNvSpPr>
            <a:spLocks noGrp="1"/>
          </p:cNvSpPr>
          <p:nvPr>
            <p:ph type="body" sz="quarter" idx="22"/>
          </p:nvPr>
        </p:nvSpPr>
        <p:spPr>
          <a:xfrm>
            <a:off x="7011741" y="2700049"/>
            <a:ext cx="4469512" cy="9144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00">
                <a:solidFill>
                  <a:schemeClr val="accent6">
                    <a:lumMod val="75000"/>
                  </a:schemeClr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8209963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Viñetas oscu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17"/>
          <p:cNvSpPr/>
          <p:nvPr userDrawn="1"/>
        </p:nvSpPr>
        <p:spPr>
          <a:xfrm>
            <a:off x="0" y="1492831"/>
            <a:ext cx="12192000" cy="5464323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grpSp>
        <p:nvGrpSpPr>
          <p:cNvPr id="50" name="Group 19"/>
          <p:cNvGrpSpPr/>
          <p:nvPr userDrawn="1"/>
        </p:nvGrpSpPr>
        <p:grpSpPr>
          <a:xfrm>
            <a:off x="301545" y="2286986"/>
            <a:ext cx="682943" cy="684000"/>
            <a:chOff x="6325956" y="1809336"/>
            <a:chExt cx="1588229" cy="1588229"/>
          </a:xfrm>
        </p:grpSpPr>
        <p:sp>
          <p:nvSpPr>
            <p:cNvPr id="51" name="Oval 20"/>
            <p:cNvSpPr/>
            <p:nvPr/>
          </p:nvSpPr>
          <p:spPr>
            <a:xfrm>
              <a:off x="6325956" y="1809336"/>
              <a:ext cx="1588229" cy="1588229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90000"/>
              </a:schemeClr>
            </a:solidFill>
            <a:ln w="2540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52" name="Oval 4"/>
            <p:cNvSpPr/>
            <p:nvPr/>
          </p:nvSpPr>
          <p:spPr>
            <a:xfrm>
              <a:off x="6483676" y="1967056"/>
              <a:ext cx="1272786" cy="12727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43061" tIns="55880" rIns="143061" bIns="55880" numCol="1" spcCol="1270" anchor="ctr" anchorCtr="0">
              <a:noAutofit/>
            </a:bodyPr>
            <a:lstStyle/>
            <a:p>
              <a:pPr lvl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id-ID" sz="2400" i="0" kern="1200" dirty="0">
                <a:solidFill>
                  <a:schemeClr val="bg1">
                    <a:lumMod val="95000"/>
                  </a:schemeClr>
                </a:solidFill>
                <a:latin typeface="FontAwesome" pitchFamily="2" charset="0"/>
              </a:endParaRPr>
            </a:p>
          </p:txBody>
        </p:sp>
      </p:grpSp>
      <p:grpSp>
        <p:nvGrpSpPr>
          <p:cNvPr id="53" name="Group 22"/>
          <p:cNvGrpSpPr/>
          <p:nvPr userDrawn="1"/>
        </p:nvGrpSpPr>
        <p:grpSpPr>
          <a:xfrm>
            <a:off x="301545" y="3931220"/>
            <a:ext cx="682943" cy="684000"/>
            <a:chOff x="6325956" y="1852024"/>
            <a:chExt cx="1588229" cy="1588229"/>
          </a:xfrm>
        </p:grpSpPr>
        <p:sp>
          <p:nvSpPr>
            <p:cNvPr id="54" name="Oval 23"/>
            <p:cNvSpPr/>
            <p:nvPr/>
          </p:nvSpPr>
          <p:spPr>
            <a:xfrm>
              <a:off x="6325956" y="1852024"/>
              <a:ext cx="1588229" cy="1588229"/>
            </a:xfrm>
            <a:prstGeom prst="ellipse">
              <a:avLst/>
            </a:prstGeom>
            <a:solidFill>
              <a:schemeClr val="accent2">
                <a:lumMod val="60000"/>
                <a:lumOff val="40000"/>
                <a:alpha val="90000"/>
              </a:schemeClr>
            </a:solidFill>
            <a:ln w="2540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55" name="Oval 4"/>
            <p:cNvSpPr/>
            <p:nvPr/>
          </p:nvSpPr>
          <p:spPr>
            <a:xfrm>
              <a:off x="6483676" y="1967056"/>
              <a:ext cx="1272787" cy="127278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43061" tIns="55880" rIns="143061" bIns="55880" numCol="1" spcCol="1270" anchor="ctr" anchorCtr="0">
              <a:noAutofit/>
            </a:bodyPr>
            <a:lstStyle/>
            <a:p>
              <a:pPr lvl="0"/>
              <a:endParaRPr lang="id-ID" sz="2800" i="0" dirty="0">
                <a:solidFill>
                  <a:schemeClr val="bg1">
                    <a:lumMod val="95000"/>
                  </a:schemeClr>
                </a:solidFill>
                <a:latin typeface="FontAwesome" pitchFamily="2" charset="0"/>
              </a:endParaRPr>
            </a:p>
          </p:txBody>
        </p:sp>
      </p:grpSp>
      <p:grpSp>
        <p:nvGrpSpPr>
          <p:cNvPr id="56" name="Group 25"/>
          <p:cNvGrpSpPr/>
          <p:nvPr userDrawn="1"/>
        </p:nvGrpSpPr>
        <p:grpSpPr>
          <a:xfrm>
            <a:off x="301545" y="5575453"/>
            <a:ext cx="682943" cy="684000"/>
            <a:chOff x="6325956" y="1809336"/>
            <a:chExt cx="1588229" cy="1588229"/>
          </a:xfrm>
        </p:grpSpPr>
        <p:sp>
          <p:nvSpPr>
            <p:cNvPr id="57" name="Oval 26"/>
            <p:cNvSpPr/>
            <p:nvPr/>
          </p:nvSpPr>
          <p:spPr>
            <a:xfrm>
              <a:off x="6325956" y="1809336"/>
              <a:ext cx="1588229" cy="1588229"/>
            </a:xfrm>
            <a:prstGeom prst="ellipse">
              <a:avLst/>
            </a:prstGeom>
            <a:solidFill>
              <a:schemeClr val="accent2">
                <a:lumMod val="75000"/>
                <a:alpha val="90000"/>
              </a:schemeClr>
            </a:solidFill>
            <a:ln w="2540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58" name="Oval 4"/>
            <p:cNvSpPr/>
            <p:nvPr/>
          </p:nvSpPr>
          <p:spPr>
            <a:xfrm>
              <a:off x="6483676" y="1967056"/>
              <a:ext cx="1272786" cy="12727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43061" tIns="55880" rIns="143061" bIns="55880" numCol="1" spcCol="1270" anchor="ctr" anchorCtr="0">
              <a:noAutofit/>
            </a:bodyPr>
            <a:lstStyle/>
            <a:p>
              <a:pPr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id-ID" sz="2800" i="0" dirty="0" smtClean="0">
                <a:solidFill>
                  <a:schemeClr val="bg1">
                    <a:lumMod val="95000"/>
                  </a:schemeClr>
                </a:solidFill>
                <a:latin typeface="FontAwesome" pitchFamily="2" charset="0"/>
              </a:endParaRPr>
            </a:p>
          </p:txBody>
        </p:sp>
      </p:grpSp>
      <p:grpSp>
        <p:nvGrpSpPr>
          <p:cNvPr id="59" name="Group 28"/>
          <p:cNvGrpSpPr/>
          <p:nvPr userDrawn="1"/>
        </p:nvGrpSpPr>
        <p:grpSpPr>
          <a:xfrm>
            <a:off x="6102893" y="2286986"/>
            <a:ext cx="682943" cy="684000"/>
            <a:chOff x="6325956" y="1809336"/>
            <a:chExt cx="1588229" cy="1588229"/>
          </a:xfrm>
        </p:grpSpPr>
        <p:sp>
          <p:nvSpPr>
            <p:cNvPr id="60" name="Oval 29"/>
            <p:cNvSpPr/>
            <p:nvPr/>
          </p:nvSpPr>
          <p:spPr>
            <a:xfrm>
              <a:off x="6325956" y="1809336"/>
              <a:ext cx="1588229" cy="1588229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90000"/>
              </a:schemeClr>
            </a:solidFill>
            <a:ln w="2540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61" name="Oval 4"/>
            <p:cNvSpPr/>
            <p:nvPr/>
          </p:nvSpPr>
          <p:spPr>
            <a:xfrm>
              <a:off x="6483676" y="1967056"/>
              <a:ext cx="1272786" cy="12727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43061" tIns="55880" rIns="143061" bIns="55880" numCol="1" spcCol="1270" anchor="ctr" anchorCtr="0">
              <a:noAutofit/>
            </a:bodyPr>
            <a:lstStyle/>
            <a:p>
              <a:pPr lvl="0" algn="ctr"/>
              <a:endParaRPr lang="id-ID" sz="2800" i="0" dirty="0">
                <a:solidFill>
                  <a:schemeClr val="bg1">
                    <a:lumMod val="95000"/>
                  </a:schemeClr>
                </a:solidFill>
                <a:latin typeface="FontAwesome" pitchFamily="2" charset="0"/>
              </a:endParaRPr>
            </a:p>
          </p:txBody>
        </p:sp>
      </p:grpSp>
      <p:grpSp>
        <p:nvGrpSpPr>
          <p:cNvPr id="62" name="Group 31"/>
          <p:cNvGrpSpPr/>
          <p:nvPr userDrawn="1"/>
        </p:nvGrpSpPr>
        <p:grpSpPr>
          <a:xfrm>
            <a:off x="6102893" y="3931220"/>
            <a:ext cx="682943" cy="684000"/>
            <a:chOff x="6325956" y="1852024"/>
            <a:chExt cx="1588229" cy="1588229"/>
          </a:xfrm>
        </p:grpSpPr>
        <p:sp>
          <p:nvSpPr>
            <p:cNvPr id="63" name="Oval 32"/>
            <p:cNvSpPr/>
            <p:nvPr/>
          </p:nvSpPr>
          <p:spPr>
            <a:xfrm>
              <a:off x="6325956" y="1852024"/>
              <a:ext cx="1588229" cy="1588229"/>
            </a:xfrm>
            <a:prstGeom prst="ellipse">
              <a:avLst/>
            </a:prstGeom>
            <a:solidFill>
              <a:schemeClr val="accent2">
                <a:lumMod val="60000"/>
                <a:lumOff val="40000"/>
                <a:alpha val="90000"/>
              </a:schemeClr>
            </a:solidFill>
            <a:ln w="2540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64" name="Oval 4"/>
            <p:cNvSpPr/>
            <p:nvPr/>
          </p:nvSpPr>
          <p:spPr>
            <a:xfrm>
              <a:off x="6483676" y="1967056"/>
              <a:ext cx="1272786" cy="12727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43061" tIns="55880" rIns="143061" bIns="55880" numCol="1" spcCol="1270" anchor="ctr" anchorCtr="0">
              <a:noAutofit/>
            </a:bodyPr>
            <a:lstStyle/>
            <a:p>
              <a:pPr lvl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id-ID" sz="2400" kern="1200" dirty="0">
                <a:solidFill>
                  <a:schemeClr val="bg1">
                    <a:lumMod val="95000"/>
                  </a:schemeClr>
                </a:solidFill>
                <a:latin typeface="FontAwesome" pitchFamily="2" charset="0"/>
              </a:endParaRPr>
            </a:p>
          </p:txBody>
        </p:sp>
      </p:grpSp>
      <p:grpSp>
        <p:nvGrpSpPr>
          <p:cNvPr id="65" name="Group 34"/>
          <p:cNvGrpSpPr/>
          <p:nvPr userDrawn="1"/>
        </p:nvGrpSpPr>
        <p:grpSpPr>
          <a:xfrm>
            <a:off x="6102893" y="5575453"/>
            <a:ext cx="682943" cy="684000"/>
            <a:chOff x="6325956" y="1809336"/>
            <a:chExt cx="1588229" cy="1588229"/>
          </a:xfrm>
        </p:grpSpPr>
        <p:sp>
          <p:nvSpPr>
            <p:cNvPr id="66" name="Oval 35"/>
            <p:cNvSpPr/>
            <p:nvPr/>
          </p:nvSpPr>
          <p:spPr>
            <a:xfrm>
              <a:off x="6325956" y="1809336"/>
              <a:ext cx="1588229" cy="1588229"/>
            </a:xfrm>
            <a:prstGeom prst="ellipse">
              <a:avLst/>
            </a:prstGeom>
            <a:solidFill>
              <a:schemeClr val="accent2">
                <a:lumMod val="75000"/>
                <a:alpha val="90000"/>
              </a:schemeClr>
            </a:solidFill>
            <a:ln w="2540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67" name="Oval 4"/>
            <p:cNvSpPr/>
            <p:nvPr/>
          </p:nvSpPr>
          <p:spPr>
            <a:xfrm>
              <a:off x="6483676" y="1967056"/>
              <a:ext cx="1272786" cy="12727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43061" tIns="55880" rIns="143061" bIns="55880" numCol="1" spcCol="1270" anchor="ctr" anchorCtr="0">
              <a:noAutofit/>
            </a:bodyPr>
            <a:lstStyle/>
            <a:p>
              <a:pPr lvl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id-ID" sz="2400" kern="1200" dirty="0">
                <a:solidFill>
                  <a:schemeClr val="bg1">
                    <a:lumMod val="95000"/>
                  </a:schemeClr>
                </a:solidFill>
                <a:latin typeface="FontAwesome" pitchFamily="2" charset="0"/>
              </a:endParaRPr>
            </a:p>
          </p:txBody>
        </p:sp>
      </p:grpSp>
      <p:sp>
        <p:nvSpPr>
          <p:cNvPr id="68" name="Marcador de texto 3"/>
          <p:cNvSpPr>
            <a:spLocks noGrp="1"/>
          </p:cNvSpPr>
          <p:nvPr>
            <p:ph type="body" sz="quarter" idx="15"/>
          </p:nvPr>
        </p:nvSpPr>
        <p:spPr>
          <a:xfrm>
            <a:off x="1254922" y="2171786"/>
            <a:ext cx="4469512" cy="9144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9" name="Marcador de texto 3"/>
          <p:cNvSpPr>
            <a:spLocks noGrp="1"/>
          </p:cNvSpPr>
          <p:nvPr>
            <p:ph type="body" sz="quarter" idx="16"/>
          </p:nvPr>
        </p:nvSpPr>
        <p:spPr>
          <a:xfrm>
            <a:off x="1251864" y="3816020"/>
            <a:ext cx="4469512" cy="9144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0" name="Marcador de texto 3"/>
          <p:cNvSpPr>
            <a:spLocks noGrp="1"/>
          </p:cNvSpPr>
          <p:nvPr>
            <p:ph type="body" sz="quarter" idx="17"/>
          </p:nvPr>
        </p:nvSpPr>
        <p:spPr>
          <a:xfrm>
            <a:off x="1251864" y="5460253"/>
            <a:ext cx="4469512" cy="9144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1" name="Marcador de texto 3"/>
          <p:cNvSpPr>
            <a:spLocks noGrp="1"/>
          </p:cNvSpPr>
          <p:nvPr>
            <p:ph type="body" sz="quarter" idx="18"/>
          </p:nvPr>
        </p:nvSpPr>
        <p:spPr>
          <a:xfrm>
            <a:off x="7096477" y="2171786"/>
            <a:ext cx="4469512" cy="9144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2" name="Marcador de texto 3"/>
          <p:cNvSpPr>
            <a:spLocks noGrp="1"/>
          </p:cNvSpPr>
          <p:nvPr>
            <p:ph type="body" sz="quarter" idx="19"/>
          </p:nvPr>
        </p:nvSpPr>
        <p:spPr>
          <a:xfrm>
            <a:off x="7011741" y="3816020"/>
            <a:ext cx="4469512" cy="9144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3" name="Marcador de texto 3"/>
          <p:cNvSpPr>
            <a:spLocks noGrp="1"/>
          </p:cNvSpPr>
          <p:nvPr>
            <p:ph type="body" sz="quarter" idx="20"/>
          </p:nvPr>
        </p:nvSpPr>
        <p:spPr>
          <a:xfrm>
            <a:off x="7011741" y="5460253"/>
            <a:ext cx="4469512" cy="9144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4" name="Título 1"/>
          <p:cNvSpPr>
            <a:spLocks noGrp="1"/>
          </p:cNvSpPr>
          <p:nvPr>
            <p:ph type="title" hasCustomPrompt="1"/>
          </p:nvPr>
        </p:nvSpPr>
        <p:spPr>
          <a:xfrm>
            <a:off x="3006811" y="150943"/>
            <a:ext cx="8346989" cy="817200"/>
          </a:xfrm>
        </p:spPr>
        <p:txBody>
          <a:bodyPr/>
          <a:lstStyle/>
          <a:p>
            <a:r>
              <a:rPr lang="es-ES" dirty="0" smtClean="0"/>
              <a:t>Título de la diapositiva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100262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Viñetas oscu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17"/>
          <p:cNvSpPr/>
          <p:nvPr userDrawn="1"/>
        </p:nvSpPr>
        <p:spPr>
          <a:xfrm>
            <a:off x="0" y="1492831"/>
            <a:ext cx="12192000" cy="5464323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grpSp>
        <p:nvGrpSpPr>
          <p:cNvPr id="50" name="Group 19"/>
          <p:cNvGrpSpPr/>
          <p:nvPr userDrawn="1"/>
        </p:nvGrpSpPr>
        <p:grpSpPr>
          <a:xfrm>
            <a:off x="301545" y="2200355"/>
            <a:ext cx="682943" cy="684000"/>
            <a:chOff x="6325956" y="1809336"/>
            <a:chExt cx="1588229" cy="1588229"/>
          </a:xfrm>
        </p:grpSpPr>
        <p:sp>
          <p:nvSpPr>
            <p:cNvPr id="51" name="Oval 20"/>
            <p:cNvSpPr/>
            <p:nvPr/>
          </p:nvSpPr>
          <p:spPr>
            <a:xfrm>
              <a:off x="6325956" y="1809336"/>
              <a:ext cx="1588229" cy="1588229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90000"/>
              </a:schemeClr>
            </a:solidFill>
            <a:ln w="2540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52" name="Oval 4"/>
            <p:cNvSpPr/>
            <p:nvPr/>
          </p:nvSpPr>
          <p:spPr>
            <a:xfrm>
              <a:off x="6483676" y="1967056"/>
              <a:ext cx="1272786" cy="12727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43061" tIns="55880" rIns="143061" bIns="55880" numCol="1" spcCol="1270" anchor="ctr" anchorCtr="0">
              <a:noAutofit/>
            </a:bodyPr>
            <a:lstStyle/>
            <a:p>
              <a:pPr lvl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id-ID" sz="2400" i="0" kern="1200" dirty="0">
                <a:solidFill>
                  <a:schemeClr val="bg1">
                    <a:lumMod val="95000"/>
                  </a:schemeClr>
                </a:solidFill>
                <a:latin typeface="FontAwesome" pitchFamily="2" charset="0"/>
              </a:endParaRPr>
            </a:p>
          </p:txBody>
        </p:sp>
      </p:grpSp>
      <p:grpSp>
        <p:nvGrpSpPr>
          <p:cNvPr id="53" name="Group 22"/>
          <p:cNvGrpSpPr/>
          <p:nvPr userDrawn="1"/>
        </p:nvGrpSpPr>
        <p:grpSpPr>
          <a:xfrm>
            <a:off x="301545" y="4392667"/>
            <a:ext cx="682943" cy="684000"/>
            <a:chOff x="6325956" y="1852024"/>
            <a:chExt cx="1588229" cy="1588229"/>
          </a:xfrm>
        </p:grpSpPr>
        <p:sp>
          <p:nvSpPr>
            <p:cNvPr id="54" name="Oval 23"/>
            <p:cNvSpPr/>
            <p:nvPr/>
          </p:nvSpPr>
          <p:spPr>
            <a:xfrm>
              <a:off x="6325956" y="1852024"/>
              <a:ext cx="1588229" cy="1588229"/>
            </a:xfrm>
            <a:prstGeom prst="ellipse">
              <a:avLst/>
            </a:prstGeom>
            <a:solidFill>
              <a:schemeClr val="accent2">
                <a:lumMod val="60000"/>
                <a:lumOff val="40000"/>
                <a:alpha val="90000"/>
              </a:schemeClr>
            </a:solidFill>
            <a:ln w="2540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55" name="Oval 4"/>
            <p:cNvSpPr/>
            <p:nvPr/>
          </p:nvSpPr>
          <p:spPr>
            <a:xfrm>
              <a:off x="6483676" y="1967056"/>
              <a:ext cx="1272787" cy="127278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43061" tIns="55880" rIns="143061" bIns="55880" numCol="1" spcCol="1270" anchor="ctr" anchorCtr="0">
              <a:noAutofit/>
            </a:bodyPr>
            <a:lstStyle/>
            <a:p>
              <a:pPr lvl="0"/>
              <a:endParaRPr lang="id-ID" sz="2800" i="0" dirty="0">
                <a:solidFill>
                  <a:schemeClr val="bg1">
                    <a:lumMod val="95000"/>
                  </a:schemeClr>
                </a:solidFill>
                <a:latin typeface="FontAwesome" pitchFamily="2" charset="0"/>
              </a:endParaRPr>
            </a:p>
          </p:txBody>
        </p:sp>
      </p:grpSp>
      <p:grpSp>
        <p:nvGrpSpPr>
          <p:cNvPr id="56" name="Group 25"/>
          <p:cNvGrpSpPr/>
          <p:nvPr userDrawn="1"/>
        </p:nvGrpSpPr>
        <p:grpSpPr>
          <a:xfrm>
            <a:off x="301545" y="5488822"/>
            <a:ext cx="682943" cy="684000"/>
            <a:chOff x="6325956" y="1809336"/>
            <a:chExt cx="1588229" cy="1588229"/>
          </a:xfrm>
        </p:grpSpPr>
        <p:sp>
          <p:nvSpPr>
            <p:cNvPr id="57" name="Oval 26"/>
            <p:cNvSpPr/>
            <p:nvPr/>
          </p:nvSpPr>
          <p:spPr>
            <a:xfrm>
              <a:off x="6325956" y="1809336"/>
              <a:ext cx="1588229" cy="1588229"/>
            </a:xfrm>
            <a:prstGeom prst="ellipse">
              <a:avLst/>
            </a:prstGeom>
            <a:solidFill>
              <a:schemeClr val="accent2">
                <a:lumMod val="75000"/>
                <a:alpha val="90000"/>
              </a:schemeClr>
            </a:solidFill>
            <a:ln w="2540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58" name="Oval 4"/>
            <p:cNvSpPr/>
            <p:nvPr/>
          </p:nvSpPr>
          <p:spPr>
            <a:xfrm>
              <a:off x="6483676" y="1967056"/>
              <a:ext cx="1272786" cy="12727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43061" tIns="55880" rIns="143061" bIns="55880" numCol="1" spcCol="1270" anchor="ctr" anchorCtr="0">
              <a:noAutofit/>
            </a:bodyPr>
            <a:lstStyle/>
            <a:p>
              <a:pPr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id-ID" sz="2800" i="0" dirty="0" smtClean="0">
                <a:solidFill>
                  <a:schemeClr val="bg1">
                    <a:lumMod val="95000"/>
                  </a:schemeClr>
                </a:solidFill>
                <a:latin typeface="FontAwesome" pitchFamily="2" charset="0"/>
              </a:endParaRPr>
            </a:p>
          </p:txBody>
        </p:sp>
      </p:grpSp>
      <p:grpSp>
        <p:nvGrpSpPr>
          <p:cNvPr id="59" name="Group 28"/>
          <p:cNvGrpSpPr/>
          <p:nvPr userDrawn="1"/>
        </p:nvGrpSpPr>
        <p:grpSpPr>
          <a:xfrm>
            <a:off x="6102893" y="2200355"/>
            <a:ext cx="682943" cy="684000"/>
            <a:chOff x="6325956" y="1809336"/>
            <a:chExt cx="1588229" cy="1588229"/>
          </a:xfrm>
        </p:grpSpPr>
        <p:sp>
          <p:nvSpPr>
            <p:cNvPr id="60" name="Oval 29"/>
            <p:cNvSpPr/>
            <p:nvPr/>
          </p:nvSpPr>
          <p:spPr>
            <a:xfrm>
              <a:off x="6325956" y="1809336"/>
              <a:ext cx="1588229" cy="1588229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90000"/>
              </a:schemeClr>
            </a:solidFill>
            <a:ln w="2540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61" name="Oval 4"/>
            <p:cNvSpPr/>
            <p:nvPr/>
          </p:nvSpPr>
          <p:spPr>
            <a:xfrm>
              <a:off x="6483676" y="1967056"/>
              <a:ext cx="1272786" cy="12727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43061" tIns="55880" rIns="143061" bIns="55880" numCol="1" spcCol="1270" anchor="ctr" anchorCtr="0">
              <a:noAutofit/>
            </a:bodyPr>
            <a:lstStyle/>
            <a:p>
              <a:pPr lvl="0" algn="ctr"/>
              <a:endParaRPr lang="id-ID" sz="2800" i="0" dirty="0">
                <a:solidFill>
                  <a:schemeClr val="bg1">
                    <a:lumMod val="95000"/>
                  </a:schemeClr>
                </a:solidFill>
                <a:latin typeface="FontAwesome" pitchFamily="2" charset="0"/>
              </a:endParaRPr>
            </a:p>
          </p:txBody>
        </p:sp>
      </p:grpSp>
      <p:grpSp>
        <p:nvGrpSpPr>
          <p:cNvPr id="62" name="Group 31"/>
          <p:cNvGrpSpPr/>
          <p:nvPr userDrawn="1"/>
        </p:nvGrpSpPr>
        <p:grpSpPr>
          <a:xfrm>
            <a:off x="6102893" y="4392667"/>
            <a:ext cx="682943" cy="684000"/>
            <a:chOff x="6325956" y="1852024"/>
            <a:chExt cx="1588229" cy="1588229"/>
          </a:xfrm>
        </p:grpSpPr>
        <p:sp>
          <p:nvSpPr>
            <p:cNvPr id="63" name="Oval 32"/>
            <p:cNvSpPr/>
            <p:nvPr/>
          </p:nvSpPr>
          <p:spPr>
            <a:xfrm>
              <a:off x="6325956" y="1852024"/>
              <a:ext cx="1588229" cy="1588229"/>
            </a:xfrm>
            <a:prstGeom prst="ellipse">
              <a:avLst/>
            </a:prstGeom>
            <a:solidFill>
              <a:schemeClr val="accent2">
                <a:lumMod val="60000"/>
                <a:lumOff val="40000"/>
                <a:alpha val="90000"/>
              </a:schemeClr>
            </a:solidFill>
            <a:ln w="2540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64" name="Oval 4"/>
            <p:cNvSpPr/>
            <p:nvPr/>
          </p:nvSpPr>
          <p:spPr>
            <a:xfrm>
              <a:off x="6483676" y="1967056"/>
              <a:ext cx="1272786" cy="12727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43061" tIns="55880" rIns="143061" bIns="55880" numCol="1" spcCol="1270" anchor="ctr" anchorCtr="0">
              <a:noAutofit/>
            </a:bodyPr>
            <a:lstStyle/>
            <a:p>
              <a:pPr lvl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id-ID" sz="2400" kern="1200" dirty="0">
                <a:solidFill>
                  <a:schemeClr val="bg1">
                    <a:lumMod val="95000"/>
                  </a:schemeClr>
                </a:solidFill>
                <a:latin typeface="FontAwesome" pitchFamily="2" charset="0"/>
              </a:endParaRPr>
            </a:p>
          </p:txBody>
        </p:sp>
      </p:grpSp>
      <p:grpSp>
        <p:nvGrpSpPr>
          <p:cNvPr id="65" name="Group 34"/>
          <p:cNvGrpSpPr/>
          <p:nvPr userDrawn="1"/>
        </p:nvGrpSpPr>
        <p:grpSpPr>
          <a:xfrm>
            <a:off x="6102893" y="5488822"/>
            <a:ext cx="682943" cy="684000"/>
            <a:chOff x="6325956" y="1809336"/>
            <a:chExt cx="1588229" cy="1588229"/>
          </a:xfrm>
        </p:grpSpPr>
        <p:sp>
          <p:nvSpPr>
            <p:cNvPr id="66" name="Oval 35"/>
            <p:cNvSpPr/>
            <p:nvPr/>
          </p:nvSpPr>
          <p:spPr>
            <a:xfrm>
              <a:off x="6325956" y="1809336"/>
              <a:ext cx="1588229" cy="1588229"/>
            </a:xfrm>
            <a:prstGeom prst="ellipse">
              <a:avLst/>
            </a:prstGeom>
            <a:solidFill>
              <a:schemeClr val="accent2">
                <a:lumMod val="75000"/>
                <a:alpha val="90000"/>
              </a:schemeClr>
            </a:solidFill>
            <a:ln w="2540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67" name="Oval 4"/>
            <p:cNvSpPr/>
            <p:nvPr/>
          </p:nvSpPr>
          <p:spPr>
            <a:xfrm>
              <a:off x="6483676" y="1967056"/>
              <a:ext cx="1272786" cy="12727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43061" tIns="55880" rIns="143061" bIns="55880" numCol="1" spcCol="1270" anchor="ctr" anchorCtr="0">
              <a:noAutofit/>
            </a:bodyPr>
            <a:lstStyle/>
            <a:p>
              <a:pPr lvl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id-ID" sz="2400" kern="1200" dirty="0">
                <a:solidFill>
                  <a:schemeClr val="bg1">
                    <a:lumMod val="95000"/>
                  </a:schemeClr>
                </a:solidFill>
                <a:latin typeface="FontAwesome" pitchFamily="2" charset="0"/>
              </a:endParaRPr>
            </a:p>
          </p:txBody>
        </p:sp>
      </p:grpSp>
      <p:sp>
        <p:nvSpPr>
          <p:cNvPr id="68" name="Marcador de texto 3"/>
          <p:cNvSpPr>
            <a:spLocks noGrp="1"/>
          </p:cNvSpPr>
          <p:nvPr>
            <p:ph type="body" sz="quarter" idx="15"/>
          </p:nvPr>
        </p:nvSpPr>
        <p:spPr>
          <a:xfrm>
            <a:off x="1254922" y="2085155"/>
            <a:ext cx="4469512" cy="9144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9" name="Marcador de texto 3"/>
          <p:cNvSpPr>
            <a:spLocks noGrp="1"/>
          </p:cNvSpPr>
          <p:nvPr>
            <p:ph type="body" sz="quarter" idx="16"/>
          </p:nvPr>
        </p:nvSpPr>
        <p:spPr>
          <a:xfrm>
            <a:off x="1251864" y="4277467"/>
            <a:ext cx="4469512" cy="9144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0" name="Marcador de texto 3"/>
          <p:cNvSpPr>
            <a:spLocks noGrp="1"/>
          </p:cNvSpPr>
          <p:nvPr>
            <p:ph type="body" sz="quarter" idx="17"/>
          </p:nvPr>
        </p:nvSpPr>
        <p:spPr>
          <a:xfrm>
            <a:off x="1251864" y="5373622"/>
            <a:ext cx="4469512" cy="9144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1" name="Marcador de texto 3"/>
          <p:cNvSpPr>
            <a:spLocks noGrp="1"/>
          </p:cNvSpPr>
          <p:nvPr>
            <p:ph type="body" sz="quarter" idx="18"/>
          </p:nvPr>
        </p:nvSpPr>
        <p:spPr>
          <a:xfrm>
            <a:off x="7011741" y="2085155"/>
            <a:ext cx="4469512" cy="9144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2" name="Marcador de texto 3"/>
          <p:cNvSpPr>
            <a:spLocks noGrp="1"/>
          </p:cNvSpPr>
          <p:nvPr>
            <p:ph type="body" sz="quarter" idx="19"/>
          </p:nvPr>
        </p:nvSpPr>
        <p:spPr>
          <a:xfrm>
            <a:off x="7011741" y="4277467"/>
            <a:ext cx="4469512" cy="9144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3" name="Marcador de texto 3"/>
          <p:cNvSpPr>
            <a:spLocks noGrp="1"/>
          </p:cNvSpPr>
          <p:nvPr>
            <p:ph type="body" sz="quarter" idx="20"/>
          </p:nvPr>
        </p:nvSpPr>
        <p:spPr>
          <a:xfrm>
            <a:off x="7011741" y="5373622"/>
            <a:ext cx="4469512" cy="9144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4" name="Título 1"/>
          <p:cNvSpPr>
            <a:spLocks noGrp="1"/>
          </p:cNvSpPr>
          <p:nvPr>
            <p:ph type="title" hasCustomPrompt="1"/>
          </p:nvPr>
        </p:nvSpPr>
        <p:spPr>
          <a:xfrm>
            <a:off x="3006811" y="150943"/>
            <a:ext cx="8346989" cy="817200"/>
          </a:xfrm>
        </p:spPr>
        <p:txBody>
          <a:bodyPr/>
          <a:lstStyle/>
          <a:p>
            <a:r>
              <a:rPr lang="es-ES" dirty="0" smtClean="0"/>
              <a:t>Título de la diapositiva</a:t>
            </a:r>
            <a:endParaRPr lang="es-ES" dirty="0"/>
          </a:p>
        </p:txBody>
      </p:sp>
      <p:grpSp>
        <p:nvGrpSpPr>
          <p:cNvPr id="28" name="Group 22"/>
          <p:cNvGrpSpPr/>
          <p:nvPr userDrawn="1"/>
        </p:nvGrpSpPr>
        <p:grpSpPr>
          <a:xfrm>
            <a:off x="301545" y="3296511"/>
            <a:ext cx="682943" cy="684000"/>
            <a:chOff x="6325956" y="1852024"/>
            <a:chExt cx="1588229" cy="1588229"/>
          </a:xfrm>
        </p:grpSpPr>
        <p:sp>
          <p:nvSpPr>
            <p:cNvPr id="29" name="Oval 23"/>
            <p:cNvSpPr/>
            <p:nvPr/>
          </p:nvSpPr>
          <p:spPr>
            <a:xfrm>
              <a:off x="6325956" y="1852024"/>
              <a:ext cx="1588229" cy="1588229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90000"/>
              </a:schemeClr>
            </a:solidFill>
            <a:ln w="2540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30" name="Oval 4"/>
            <p:cNvSpPr/>
            <p:nvPr/>
          </p:nvSpPr>
          <p:spPr>
            <a:xfrm>
              <a:off x="6483676" y="1967056"/>
              <a:ext cx="1272787" cy="127278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43061" tIns="55880" rIns="143061" bIns="55880" numCol="1" spcCol="1270" anchor="ctr" anchorCtr="0">
              <a:noAutofit/>
            </a:bodyPr>
            <a:lstStyle/>
            <a:p>
              <a:pPr lvl="0"/>
              <a:endParaRPr lang="id-ID" sz="2800" i="0" dirty="0">
                <a:solidFill>
                  <a:schemeClr val="bg1">
                    <a:lumMod val="95000"/>
                  </a:schemeClr>
                </a:solidFill>
                <a:latin typeface="FontAwesome" pitchFamily="2" charset="0"/>
              </a:endParaRPr>
            </a:p>
          </p:txBody>
        </p:sp>
      </p:grpSp>
      <p:grpSp>
        <p:nvGrpSpPr>
          <p:cNvPr id="31" name="Group 31"/>
          <p:cNvGrpSpPr/>
          <p:nvPr userDrawn="1"/>
        </p:nvGrpSpPr>
        <p:grpSpPr>
          <a:xfrm>
            <a:off x="6102893" y="3296511"/>
            <a:ext cx="682943" cy="684000"/>
            <a:chOff x="6325956" y="1852024"/>
            <a:chExt cx="1588229" cy="1588229"/>
          </a:xfrm>
        </p:grpSpPr>
        <p:sp>
          <p:nvSpPr>
            <p:cNvPr id="32" name="Oval 32"/>
            <p:cNvSpPr/>
            <p:nvPr/>
          </p:nvSpPr>
          <p:spPr>
            <a:xfrm>
              <a:off x="6325956" y="1852024"/>
              <a:ext cx="1588229" cy="1588229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90000"/>
              </a:schemeClr>
            </a:solidFill>
            <a:ln w="2540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33" name="Oval 4"/>
            <p:cNvSpPr/>
            <p:nvPr/>
          </p:nvSpPr>
          <p:spPr>
            <a:xfrm>
              <a:off x="6483676" y="1967056"/>
              <a:ext cx="1272786" cy="12727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43061" tIns="55880" rIns="143061" bIns="55880" numCol="1" spcCol="1270" anchor="ctr" anchorCtr="0">
              <a:noAutofit/>
            </a:bodyPr>
            <a:lstStyle/>
            <a:p>
              <a:pPr lvl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id-ID" sz="2400" kern="1200" dirty="0">
                <a:solidFill>
                  <a:schemeClr val="bg1">
                    <a:lumMod val="95000"/>
                  </a:schemeClr>
                </a:solidFill>
                <a:latin typeface="FontAwesome" pitchFamily="2" charset="0"/>
              </a:endParaRPr>
            </a:p>
          </p:txBody>
        </p:sp>
      </p:grpSp>
      <p:sp>
        <p:nvSpPr>
          <p:cNvPr id="34" name="Marcador de texto 3"/>
          <p:cNvSpPr>
            <a:spLocks noGrp="1"/>
          </p:cNvSpPr>
          <p:nvPr>
            <p:ph type="body" sz="quarter" idx="21"/>
          </p:nvPr>
        </p:nvSpPr>
        <p:spPr>
          <a:xfrm>
            <a:off x="1251864" y="3181311"/>
            <a:ext cx="4469512" cy="9144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5" name="Marcador de texto 3"/>
          <p:cNvSpPr>
            <a:spLocks noGrp="1"/>
          </p:cNvSpPr>
          <p:nvPr>
            <p:ph type="body" sz="quarter" idx="22"/>
          </p:nvPr>
        </p:nvSpPr>
        <p:spPr>
          <a:xfrm>
            <a:off x="7011741" y="3181311"/>
            <a:ext cx="4469512" cy="9144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4244709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s-ES" dirty="0" smtClean="0"/>
              <a:t>Título de la diapositiva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9722617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s-ES" dirty="0" smtClean="0"/>
              <a:t>Título de la diapositiva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260909"/>
            <a:ext cx="5181600" cy="4916054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 dirty="0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260909"/>
            <a:ext cx="5181600" cy="4916054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714981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atro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s-ES" dirty="0" smtClean="0"/>
              <a:t>Título de la diapositiva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260909"/>
            <a:ext cx="5181600" cy="24588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 dirty="0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260909"/>
            <a:ext cx="5181600" cy="24588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 dirty="0"/>
          </a:p>
        </p:txBody>
      </p:sp>
      <p:sp>
        <p:nvSpPr>
          <p:cNvPr id="5" name="Marcador de contenido 2"/>
          <p:cNvSpPr>
            <a:spLocks noGrp="1"/>
          </p:cNvSpPr>
          <p:nvPr>
            <p:ph sz="half" idx="10"/>
          </p:nvPr>
        </p:nvSpPr>
        <p:spPr>
          <a:xfrm>
            <a:off x="838200" y="4012475"/>
            <a:ext cx="5181600" cy="24588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 dirty="0"/>
          </a:p>
        </p:txBody>
      </p:sp>
      <p:sp>
        <p:nvSpPr>
          <p:cNvPr id="6" name="Marcador de contenido 3"/>
          <p:cNvSpPr>
            <a:spLocks noGrp="1"/>
          </p:cNvSpPr>
          <p:nvPr>
            <p:ph sz="half" idx="11"/>
          </p:nvPr>
        </p:nvSpPr>
        <p:spPr>
          <a:xfrm>
            <a:off x="6172200" y="4012475"/>
            <a:ext cx="5181600" cy="24588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202787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3005400" y="170838"/>
            <a:ext cx="8348400" cy="817200"/>
          </a:xfrm>
        </p:spPr>
        <p:txBody>
          <a:bodyPr/>
          <a:lstStyle>
            <a:lvl1pPr>
              <a:defRPr/>
            </a:lvl1pPr>
          </a:lstStyle>
          <a:p>
            <a:r>
              <a:rPr lang="es-ES" dirty="0" smtClean="0"/>
              <a:t>Título de la diapositiva</a:t>
            </a:r>
            <a:endParaRPr lang="es-ES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199895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023807"/>
            <a:ext cx="5157787" cy="4165856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 dirty="0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199895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023807"/>
            <a:ext cx="5183188" cy="4165856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7873443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s-ES" dirty="0" smtClean="0"/>
              <a:t>Título de la diapositiva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8400467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3006988" y="144379"/>
            <a:ext cx="8348400" cy="817200"/>
          </a:xfrm>
        </p:spPr>
        <p:txBody>
          <a:bodyPr anchor="ctr"/>
          <a:lstStyle>
            <a:lvl1pPr>
              <a:defRPr sz="4000" baseline="0"/>
            </a:lvl1pPr>
          </a:lstStyle>
          <a:p>
            <a:r>
              <a:rPr lang="es-ES" dirty="0" smtClean="0"/>
              <a:t>Título de la diapositiva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1212782"/>
            <a:ext cx="6172200" cy="464826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11" name="Marcador de texto 3"/>
          <p:cNvSpPr>
            <a:spLocks noGrp="1"/>
          </p:cNvSpPr>
          <p:nvPr>
            <p:ph type="body" sz="half" idx="10"/>
          </p:nvPr>
        </p:nvSpPr>
        <p:spPr>
          <a:xfrm>
            <a:off x="859038" y="4780272"/>
            <a:ext cx="3932237" cy="108077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5" name="Marcador de contenido 14"/>
          <p:cNvSpPr>
            <a:spLocks noGrp="1"/>
          </p:cNvSpPr>
          <p:nvPr>
            <p:ph sz="quarter" idx="11"/>
          </p:nvPr>
        </p:nvSpPr>
        <p:spPr>
          <a:xfrm>
            <a:off x="859037" y="1212782"/>
            <a:ext cx="3932237" cy="34258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40885886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co B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lipse 4"/>
          <p:cNvSpPr/>
          <p:nvPr userDrawn="1"/>
        </p:nvSpPr>
        <p:spPr>
          <a:xfrm>
            <a:off x="3907570" y="4416432"/>
            <a:ext cx="1574800" cy="1573200"/>
          </a:xfrm>
          <a:prstGeom prst="ellipse">
            <a:avLst/>
          </a:prstGeom>
          <a:noFill/>
          <a:ln w="762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9" name="Marcador de texto 8"/>
          <p:cNvSpPr>
            <a:spLocks noGrp="1"/>
          </p:cNvSpPr>
          <p:nvPr>
            <p:ph type="body" sz="quarter" idx="15"/>
          </p:nvPr>
        </p:nvSpPr>
        <p:spPr>
          <a:xfrm>
            <a:off x="740539" y="1960896"/>
            <a:ext cx="1651001" cy="1652400"/>
          </a:xfrm>
          <a:prstGeom prst="ellipse">
            <a:avLst/>
          </a:prstGeom>
          <a:ln w="76200">
            <a:solidFill>
              <a:schemeClr val="accent6"/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5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8" name="Marcador de texto 8"/>
          <p:cNvSpPr>
            <a:spLocks noGrp="1"/>
          </p:cNvSpPr>
          <p:nvPr>
            <p:ph type="body" sz="quarter" idx="16"/>
          </p:nvPr>
        </p:nvSpPr>
        <p:spPr>
          <a:xfrm>
            <a:off x="3076847" y="1164585"/>
            <a:ext cx="1651001" cy="1652400"/>
          </a:xfrm>
          <a:prstGeom prst="ellipse">
            <a:avLst/>
          </a:prstGeom>
          <a:ln w="76200">
            <a:solidFill>
              <a:schemeClr val="accent6"/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5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9" name="Marcador de texto 8"/>
          <p:cNvSpPr>
            <a:spLocks noGrp="1"/>
          </p:cNvSpPr>
          <p:nvPr>
            <p:ph type="body" sz="quarter" idx="17"/>
          </p:nvPr>
        </p:nvSpPr>
        <p:spPr>
          <a:xfrm>
            <a:off x="5899927" y="1728937"/>
            <a:ext cx="1651001" cy="1652400"/>
          </a:xfrm>
          <a:prstGeom prst="ellipse">
            <a:avLst/>
          </a:prstGeom>
          <a:ln w="76200">
            <a:solidFill>
              <a:schemeClr val="accent6"/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5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0" name="Marcador de texto 8"/>
          <p:cNvSpPr>
            <a:spLocks noGrp="1"/>
          </p:cNvSpPr>
          <p:nvPr>
            <p:ph type="body" sz="quarter" idx="18"/>
          </p:nvPr>
        </p:nvSpPr>
        <p:spPr>
          <a:xfrm>
            <a:off x="7854586" y="2747521"/>
            <a:ext cx="1651001" cy="1652400"/>
          </a:xfrm>
          <a:prstGeom prst="ellipse">
            <a:avLst/>
          </a:prstGeom>
          <a:ln w="76200">
            <a:solidFill>
              <a:schemeClr val="accent6"/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5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1" name="Marcador de texto 8"/>
          <p:cNvSpPr>
            <a:spLocks noGrp="1"/>
          </p:cNvSpPr>
          <p:nvPr>
            <p:ph type="body" sz="quarter" idx="19"/>
          </p:nvPr>
        </p:nvSpPr>
        <p:spPr>
          <a:xfrm>
            <a:off x="9116355" y="4132470"/>
            <a:ext cx="1651001" cy="1652400"/>
          </a:xfrm>
          <a:prstGeom prst="ellipse">
            <a:avLst/>
          </a:prstGeom>
          <a:ln w="76200">
            <a:solidFill>
              <a:schemeClr val="accent6"/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5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0" name="Elipse 9"/>
          <p:cNvSpPr/>
          <p:nvPr userDrawn="1"/>
        </p:nvSpPr>
        <p:spPr>
          <a:xfrm>
            <a:off x="2334576" y="3538869"/>
            <a:ext cx="478891" cy="359168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42" name="Elipse 41"/>
          <p:cNvSpPr/>
          <p:nvPr userDrawn="1"/>
        </p:nvSpPr>
        <p:spPr>
          <a:xfrm>
            <a:off x="2888705" y="3813581"/>
            <a:ext cx="384000" cy="288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43" name="Elipse 42"/>
          <p:cNvSpPr/>
          <p:nvPr userDrawn="1"/>
        </p:nvSpPr>
        <p:spPr>
          <a:xfrm>
            <a:off x="3421760" y="4126341"/>
            <a:ext cx="288000" cy="2160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44" name="Elipse 43"/>
          <p:cNvSpPr/>
          <p:nvPr userDrawn="1"/>
        </p:nvSpPr>
        <p:spPr>
          <a:xfrm>
            <a:off x="3902348" y="4379919"/>
            <a:ext cx="192000" cy="1440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45" name="Elipse 44"/>
          <p:cNvSpPr/>
          <p:nvPr userDrawn="1"/>
        </p:nvSpPr>
        <p:spPr>
          <a:xfrm>
            <a:off x="4002850" y="2975612"/>
            <a:ext cx="478891" cy="359168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46" name="Elipse 45"/>
          <p:cNvSpPr/>
          <p:nvPr userDrawn="1"/>
        </p:nvSpPr>
        <p:spPr>
          <a:xfrm>
            <a:off x="4214520" y="3400998"/>
            <a:ext cx="384000" cy="288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47" name="Elipse 46"/>
          <p:cNvSpPr/>
          <p:nvPr userDrawn="1"/>
        </p:nvSpPr>
        <p:spPr>
          <a:xfrm>
            <a:off x="4361058" y="3776523"/>
            <a:ext cx="288000" cy="2160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48" name="Elipse 47"/>
          <p:cNvSpPr/>
          <p:nvPr userDrawn="1"/>
        </p:nvSpPr>
        <p:spPr>
          <a:xfrm>
            <a:off x="4525854" y="4104072"/>
            <a:ext cx="192000" cy="1440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49" name="Elipse 48"/>
          <p:cNvSpPr/>
          <p:nvPr userDrawn="1"/>
        </p:nvSpPr>
        <p:spPr>
          <a:xfrm>
            <a:off x="5861718" y="3371628"/>
            <a:ext cx="478891" cy="359168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50" name="Elipse 49"/>
          <p:cNvSpPr/>
          <p:nvPr userDrawn="1"/>
        </p:nvSpPr>
        <p:spPr>
          <a:xfrm>
            <a:off x="5551785" y="3709175"/>
            <a:ext cx="384000" cy="288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51" name="Elipse 50"/>
          <p:cNvSpPr/>
          <p:nvPr userDrawn="1"/>
        </p:nvSpPr>
        <p:spPr>
          <a:xfrm>
            <a:off x="5315357" y="4009808"/>
            <a:ext cx="288000" cy="2160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52" name="Elipse 51"/>
          <p:cNvSpPr/>
          <p:nvPr userDrawn="1"/>
        </p:nvSpPr>
        <p:spPr>
          <a:xfrm>
            <a:off x="5123357" y="4250778"/>
            <a:ext cx="192000" cy="1440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53" name="Elipse 52"/>
          <p:cNvSpPr/>
          <p:nvPr userDrawn="1"/>
        </p:nvSpPr>
        <p:spPr>
          <a:xfrm>
            <a:off x="7319586" y="4111062"/>
            <a:ext cx="478891" cy="359168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54" name="Elipse 53"/>
          <p:cNvSpPr/>
          <p:nvPr userDrawn="1"/>
        </p:nvSpPr>
        <p:spPr>
          <a:xfrm>
            <a:off x="6720208" y="4351111"/>
            <a:ext cx="384000" cy="288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55" name="Elipse 54"/>
          <p:cNvSpPr/>
          <p:nvPr userDrawn="1"/>
        </p:nvSpPr>
        <p:spPr>
          <a:xfrm>
            <a:off x="6241085" y="4561128"/>
            <a:ext cx="288000" cy="2160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56" name="Elipse 55"/>
          <p:cNvSpPr/>
          <p:nvPr userDrawn="1"/>
        </p:nvSpPr>
        <p:spPr>
          <a:xfrm>
            <a:off x="5808446" y="4700607"/>
            <a:ext cx="192000" cy="1440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57" name="Elipse 56"/>
          <p:cNvSpPr/>
          <p:nvPr userDrawn="1"/>
        </p:nvSpPr>
        <p:spPr>
          <a:xfrm>
            <a:off x="8266516" y="5184959"/>
            <a:ext cx="478891" cy="359168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58" name="Elipse 57"/>
          <p:cNvSpPr/>
          <p:nvPr userDrawn="1"/>
        </p:nvSpPr>
        <p:spPr>
          <a:xfrm>
            <a:off x="7454320" y="5214113"/>
            <a:ext cx="384000" cy="288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59" name="Elipse 58"/>
          <p:cNvSpPr/>
          <p:nvPr userDrawn="1"/>
        </p:nvSpPr>
        <p:spPr>
          <a:xfrm>
            <a:off x="6738124" y="5211942"/>
            <a:ext cx="288000" cy="2160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60" name="Elipse 59"/>
          <p:cNvSpPr/>
          <p:nvPr userDrawn="1"/>
        </p:nvSpPr>
        <p:spPr>
          <a:xfrm>
            <a:off x="6072229" y="5214113"/>
            <a:ext cx="192000" cy="1440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61" name="Título 1"/>
          <p:cNvSpPr>
            <a:spLocks noGrp="1"/>
          </p:cNvSpPr>
          <p:nvPr>
            <p:ph type="title" hasCustomPrompt="1"/>
          </p:nvPr>
        </p:nvSpPr>
        <p:spPr>
          <a:xfrm>
            <a:off x="3006811" y="150943"/>
            <a:ext cx="8346989" cy="817200"/>
          </a:xfrm>
        </p:spPr>
        <p:txBody>
          <a:bodyPr/>
          <a:lstStyle/>
          <a:p>
            <a:r>
              <a:rPr lang="es-ES" dirty="0" smtClean="0"/>
              <a:t>Título de la diapositiva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3595810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ortada 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o 11"/>
          <p:cNvGrpSpPr/>
          <p:nvPr userDrawn="1"/>
        </p:nvGrpSpPr>
        <p:grpSpPr>
          <a:xfrm>
            <a:off x="5462233" y="4713201"/>
            <a:ext cx="6432000" cy="45527"/>
            <a:chOff x="1091808" y="3240000"/>
            <a:chExt cx="4824000" cy="45527"/>
          </a:xfrm>
        </p:grpSpPr>
        <p:sp>
          <p:nvSpPr>
            <p:cNvPr id="9" name="Rectangle 23"/>
            <p:cNvSpPr/>
            <p:nvPr/>
          </p:nvSpPr>
          <p:spPr>
            <a:xfrm>
              <a:off x="1091808" y="3240000"/>
              <a:ext cx="2067429" cy="45527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800"/>
            </a:p>
          </p:txBody>
        </p:sp>
        <p:sp>
          <p:nvSpPr>
            <p:cNvPr id="10" name="Rectangle 24"/>
            <p:cNvSpPr/>
            <p:nvPr/>
          </p:nvSpPr>
          <p:spPr>
            <a:xfrm>
              <a:off x="3848379" y="3240000"/>
              <a:ext cx="2067429" cy="4552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800"/>
            </a:p>
          </p:txBody>
        </p:sp>
        <p:sp>
          <p:nvSpPr>
            <p:cNvPr id="11" name="Rectangle 25"/>
            <p:cNvSpPr/>
            <p:nvPr/>
          </p:nvSpPr>
          <p:spPr>
            <a:xfrm>
              <a:off x="3159237" y="3240000"/>
              <a:ext cx="689143" cy="45527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800"/>
            </a:p>
          </p:txBody>
        </p:sp>
      </p:grpSp>
      <p:sp>
        <p:nvSpPr>
          <p:cNvPr id="14" name="Título 1"/>
          <p:cNvSpPr>
            <a:spLocks noGrp="1"/>
          </p:cNvSpPr>
          <p:nvPr>
            <p:ph type="title"/>
          </p:nvPr>
        </p:nvSpPr>
        <p:spPr>
          <a:xfrm>
            <a:off x="581869" y="556665"/>
            <a:ext cx="5390148" cy="4042611"/>
          </a:xfrm>
          <a:prstGeom prst="ellipse">
            <a:avLst/>
          </a:prstGeom>
          <a:solidFill>
            <a:schemeClr val="accent1">
              <a:lumMod val="50000"/>
            </a:schemeClr>
          </a:solidFill>
          <a:ln w="38100">
            <a:noFill/>
            <a:prstDash val="sysDash"/>
          </a:ln>
        </p:spPr>
        <p:txBody>
          <a:bodyPr anchor="b" anchorCtr="0">
            <a:normAutofit/>
          </a:bodyPr>
          <a:lstStyle>
            <a:lvl1pPr algn="r">
              <a:defRPr sz="2400">
                <a:solidFill>
                  <a:schemeClr val="bg1"/>
                </a:solidFill>
              </a:defRPr>
            </a:lvl1pPr>
          </a:lstStyle>
          <a:p>
            <a:endParaRPr lang="es-ES" dirty="0"/>
          </a:p>
        </p:txBody>
      </p:sp>
      <p:pic>
        <p:nvPicPr>
          <p:cNvPr id="8" name="Imagen 2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841"/>
          <a:stretch/>
        </p:blipFill>
        <p:spPr>
          <a:xfrm>
            <a:off x="0" y="5806760"/>
            <a:ext cx="12192000" cy="1063941"/>
          </a:xfrm>
          <a:prstGeom prst="rect">
            <a:avLst/>
          </a:prstGeom>
        </p:spPr>
      </p:pic>
      <p:cxnSp>
        <p:nvCxnSpPr>
          <p:cNvPr id="13" name="Straight Connector 8"/>
          <p:cNvCxnSpPr/>
          <p:nvPr userDrawn="1"/>
        </p:nvCxnSpPr>
        <p:spPr>
          <a:xfrm>
            <a:off x="10980591" y="4865962"/>
            <a:ext cx="0" cy="73724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n 2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4345" y="4906671"/>
            <a:ext cx="713464" cy="649635"/>
          </a:xfrm>
          <a:prstGeom prst="rect">
            <a:avLst/>
          </a:prstGeom>
        </p:spPr>
      </p:pic>
      <p:sp>
        <p:nvSpPr>
          <p:cNvPr id="16" name="Rectangle 11"/>
          <p:cNvSpPr/>
          <p:nvPr userDrawn="1"/>
        </p:nvSpPr>
        <p:spPr>
          <a:xfrm>
            <a:off x="9419463" y="4890127"/>
            <a:ext cx="16080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s-ES" sz="1200" noProof="0" dirty="0" smtClean="0">
                <a:solidFill>
                  <a:schemeClr val="bg1">
                    <a:lumMod val="95000"/>
                  </a:schemeClr>
                </a:solidFill>
                <a:latin typeface="Gill Sans MT" panose="020B0502020104020203" pitchFamily="34" charset="0"/>
                <a:ea typeface="Roboto" panose="02000000000000000000" pitchFamily="2" charset="0"/>
                <a:cs typeface="Open Sans Light" panose="020B0306030504020204" pitchFamily="34" charset="0"/>
              </a:rPr>
              <a:t>Empresa Municipal de</a:t>
            </a:r>
          </a:p>
          <a:p>
            <a:pPr algn="r"/>
            <a:r>
              <a:rPr lang="es-ES" sz="1200" noProof="0" dirty="0" smtClean="0">
                <a:solidFill>
                  <a:schemeClr val="bg1">
                    <a:lumMod val="95000"/>
                  </a:schemeClr>
                </a:solidFill>
                <a:latin typeface="Gill Sans MT" panose="020B0502020104020203" pitchFamily="34" charset="0"/>
                <a:ea typeface="Roboto" panose="02000000000000000000" pitchFamily="2" charset="0"/>
                <a:cs typeface="Open Sans Light" panose="020B0306030504020204" pitchFamily="34" charset="0"/>
              </a:rPr>
              <a:t>Transportes de Madrid</a:t>
            </a:r>
            <a:endParaRPr lang="id-ID" sz="1200" dirty="0" smtClean="0">
              <a:solidFill>
                <a:schemeClr val="bg1">
                  <a:lumMod val="95000"/>
                </a:schemeClr>
              </a:solidFill>
              <a:latin typeface="Gill Sans MT" panose="020B0502020104020203" pitchFamily="34" charset="0"/>
              <a:ea typeface="Roboto" panose="02000000000000000000" pitchFamily="2" charset="0"/>
              <a:cs typeface="Open Sans Light" panose="020B0306030504020204" pitchFamily="34" charset="0"/>
            </a:endParaRPr>
          </a:p>
        </p:txBody>
      </p:sp>
      <p:sp>
        <p:nvSpPr>
          <p:cNvPr id="18" name="Marcador de posición de imagen 3"/>
          <p:cNvSpPr>
            <a:spLocks noGrp="1"/>
          </p:cNvSpPr>
          <p:nvPr>
            <p:ph type="pic" sz="quarter" idx="16"/>
          </p:nvPr>
        </p:nvSpPr>
        <p:spPr>
          <a:xfrm>
            <a:off x="821741" y="736569"/>
            <a:ext cx="4910400" cy="3682800"/>
          </a:xfrm>
          <a:prstGeom prst="ellipse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861561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Viñetas cla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Imagen 4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841"/>
          <a:stretch/>
        </p:blipFill>
        <p:spPr>
          <a:xfrm>
            <a:off x="0" y="5806760"/>
            <a:ext cx="12192000" cy="1063941"/>
          </a:xfrm>
          <a:prstGeom prst="rect">
            <a:avLst/>
          </a:prstGeom>
        </p:spPr>
      </p:pic>
      <p:grpSp>
        <p:nvGrpSpPr>
          <p:cNvPr id="50" name="Group 19"/>
          <p:cNvGrpSpPr/>
          <p:nvPr userDrawn="1"/>
        </p:nvGrpSpPr>
        <p:grpSpPr>
          <a:xfrm>
            <a:off x="301545" y="1719093"/>
            <a:ext cx="682943" cy="684000"/>
            <a:chOff x="6325956" y="1809336"/>
            <a:chExt cx="1588229" cy="1588229"/>
          </a:xfrm>
        </p:grpSpPr>
        <p:sp>
          <p:nvSpPr>
            <p:cNvPr id="51" name="Oval 20"/>
            <p:cNvSpPr/>
            <p:nvPr/>
          </p:nvSpPr>
          <p:spPr>
            <a:xfrm>
              <a:off x="6325956" y="1809336"/>
              <a:ext cx="1588229" cy="1588229"/>
            </a:xfrm>
            <a:prstGeom prst="ellipse">
              <a:avLst/>
            </a:prstGeom>
            <a:solidFill>
              <a:schemeClr val="accent6">
                <a:lumMod val="20000"/>
                <a:lumOff val="80000"/>
                <a:alpha val="90000"/>
              </a:schemeClr>
            </a:solidFill>
            <a:ln w="2540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52" name="Oval 4"/>
            <p:cNvSpPr/>
            <p:nvPr/>
          </p:nvSpPr>
          <p:spPr>
            <a:xfrm>
              <a:off x="6483676" y="1967056"/>
              <a:ext cx="1272786" cy="12727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43061" tIns="55880" rIns="143061" bIns="55880" numCol="1" spcCol="1270" anchor="ctr" anchorCtr="0">
              <a:noAutofit/>
            </a:bodyPr>
            <a:lstStyle/>
            <a:p>
              <a:pPr lvl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id-ID" sz="2400" i="0" kern="1200" dirty="0">
                <a:solidFill>
                  <a:schemeClr val="bg1">
                    <a:lumMod val="95000"/>
                  </a:schemeClr>
                </a:solidFill>
                <a:latin typeface="FontAwesome" pitchFamily="2" charset="0"/>
              </a:endParaRPr>
            </a:p>
          </p:txBody>
        </p:sp>
      </p:grpSp>
      <p:grpSp>
        <p:nvGrpSpPr>
          <p:cNvPr id="53" name="Group 22"/>
          <p:cNvGrpSpPr/>
          <p:nvPr userDrawn="1"/>
        </p:nvGrpSpPr>
        <p:grpSpPr>
          <a:xfrm>
            <a:off x="301545" y="3363326"/>
            <a:ext cx="682943" cy="684000"/>
            <a:chOff x="6325956" y="1852024"/>
            <a:chExt cx="1588229" cy="1588229"/>
          </a:xfrm>
        </p:grpSpPr>
        <p:sp>
          <p:nvSpPr>
            <p:cNvPr id="54" name="Oval 23"/>
            <p:cNvSpPr/>
            <p:nvPr/>
          </p:nvSpPr>
          <p:spPr>
            <a:xfrm>
              <a:off x="6325956" y="1852024"/>
              <a:ext cx="1588229" cy="1588229"/>
            </a:xfrm>
            <a:prstGeom prst="ellipse">
              <a:avLst/>
            </a:prstGeom>
            <a:solidFill>
              <a:schemeClr val="accent6">
                <a:lumMod val="60000"/>
                <a:lumOff val="40000"/>
                <a:alpha val="90000"/>
              </a:schemeClr>
            </a:solidFill>
            <a:ln w="2540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55" name="Oval 4"/>
            <p:cNvSpPr/>
            <p:nvPr/>
          </p:nvSpPr>
          <p:spPr>
            <a:xfrm>
              <a:off x="6483676" y="1967056"/>
              <a:ext cx="1272787" cy="127278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43061" tIns="55880" rIns="143061" bIns="55880" numCol="1" spcCol="1270" anchor="ctr" anchorCtr="0">
              <a:noAutofit/>
            </a:bodyPr>
            <a:lstStyle/>
            <a:p>
              <a:pPr lvl="0"/>
              <a:endParaRPr lang="id-ID" sz="2800" i="0" dirty="0">
                <a:solidFill>
                  <a:schemeClr val="bg1">
                    <a:lumMod val="95000"/>
                  </a:schemeClr>
                </a:solidFill>
                <a:latin typeface="FontAwesome" pitchFamily="2" charset="0"/>
              </a:endParaRPr>
            </a:p>
          </p:txBody>
        </p:sp>
      </p:grpSp>
      <p:grpSp>
        <p:nvGrpSpPr>
          <p:cNvPr id="56" name="Group 25"/>
          <p:cNvGrpSpPr/>
          <p:nvPr userDrawn="1"/>
        </p:nvGrpSpPr>
        <p:grpSpPr>
          <a:xfrm>
            <a:off x="301545" y="5007560"/>
            <a:ext cx="682943" cy="684000"/>
            <a:chOff x="6325956" y="1809336"/>
            <a:chExt cx="1588229" cy="1588229"/>
          </a:xfrm>
        </p:grpSpPr>
        <p:sp>
          <p:nvSpPr>
            <p:cNvPr id="57" name="Oval 26"/>
            <p:cNvSpPr/>
            <p:nvPr/>
          </p:nvSpPr>
          <p:spPr>
            <a:xfrm>
              <a:off x="6325956" y="1809336"/>
              <a:ext cx="1588229" cy="1588229"/>
            </a:xfrm>
            <a:prstGeom prst="ellipse">
              <a:avLst/>
            </a:prstGeom>
            <a:solidFill>
              <a:schemeClr val="accent6">
                <a:lumMod val="75000"/>
                <a:alpha val="90000"/>
              </a:schemeClr>
            </a:solidFill>
            <a:ln w="2540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58" name="Oval 4"/>
            <p:cNvSpPr/>
            <p:nvPr/>
          </p:nvSpPr>
          <p:spPr>
            <a:xfrm>
              <a:off x="6483676" y="1967056"/>
              <a:ext cx="1272786" cy="12727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43061" tIns="55880" rIns="143061" bIns="55880" numCol="1" spcCol="1270" anchor="ctr" anchorCtr="0">
              <a:noAutofit/>
            </a:bodyPr>
            <a:lstStyle/>
            <a:p>
              <a:pPr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id-ID" sz="2800" i="0" dirty="0" smtClean="0">
                <a:solidFill>
                  <a:schemeClr val="bg1">
                    <a:lumMod val="95000"/>
                  </a:schemeClr>
                </a:solidFill>
                <a:latin typeface="FontAwesome" pitchFamily="2" charset="0"/>
              </a:endParaRPr>
            </a:p>
          </p:txBody>
        </p:sp>
      </p:grpSp>
      <p:grpSp>
        <p:nvGrpSpPr>
          <p:cNvPr id="59" name="Group 28"/>
          <p:cNvGrpSpPr/>
          <p:nvPr userDrawn="1"/>
        </p:nvGrpSpPr>
        <p:grpSpPr>
          <a:xfrm>
            <a:off x="6102893" y="1719093"/>
            <a:ext cx="682943" cy="684000"/>
            <a:chOff x="6325956" y="1809336"/>
            <a:chExt cx="1588229" cy="1588229"/>
          </a:xfrm>
        </p:grpSpPr>
        <p:sp>
          <p:nvSpPr>
            <p:cNvPr id="60" name="Oval 29"/>
            <p:cNvSpPr/>
            <p:nvPr/>
          </p:nvSpPr>
          <p:spPr>
            <a:xfrm>
              <a:off x="6325956" y="1809336"/>
              <a:ext cx="1588229" cy="1588229"/>
            </a:xfrm>
            <a:prstGeom prst="ellipse">
              <a:avLst/>
            </a:prstGeom>
            <a:solidFill>
              <a:schemeClr val="accent6">
                <a:lumMod val="20000"/>
                <a:lumOff val="80000"/>
                <a:alpha val="90000"/>
              </a:schemeClr>
            </a:solidFill>
            <a:ln w="2540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61" name="Oval 4"/>
            <p:cNvSpPr/>
            <p:nvPr/>
          </p:nvSpPr>
          <p:spPr>
            <a:xfrm>
              <a:off x="6483676" y="1967056"/>
              <a:ext cx="1272786" cy="12727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43061" tIns="55880" rIns="143061" bIns="55880" numCol="1" spcCol="1270" anchor="ctr" anchorCtr="0">
              <a:noAutofit/>
            </a:bodyPr>
            <a:lstStyle/>
            <a:p>
              <a:pPr lvl="0" algn="ctr"/>
              <a:endParaRPr lang="id-ID" sz="2800" i="0" dirty="0">
                <a:solidFill>
                  <a:schemeClr val="bg1">
                    <a:lumMod val="95000"/>
                  </a:schemeClr>
                </a:solidFill>
                <a:latin typeface="FontAwesome" pitchFamily="2" charset="0"/>
              </a:endParaRPr>
            </a:p>
          </p:txBody>
        </p:sp>
      </p:grpSp>
      <p:grpSp>
        <p:nvGrpSpPr>
          <p:cNvPr id="62" name="Group 31"/>
          <p:cNvGrpSpPr/>
          <p:nvPr userDrawn="1"/>
        </p:nvGrpSpPr>
        <p:grpSpPr>
          <a:xfrm>
            <a:off x="6102893" y="3363326"/>
            <a:ext cx="682943" cy="684000"/>
            <a:chOff x="6325956" y="1852024"/>
            <a:chExt cx="1588229" cy="1588229"/>
          </a:xfrm>
        </p:grpSpPr>
        <p:sp>
          <p:nvSpPr>
            <p:cNvPr id="63" name="Oval 32"/>
            <p:cNvSpPr/>
            <p:nvPr/>
          </p:nvSpPr>
          <p:spPr>
            <a:xfrm>
              <a:off x="6325956" y="1852024"/>
              <a:ext cx="1588229" cy="1588229"/>
            </a:xfrm>
            <a:prstGeom prst="ellipse">
              <a:avLst/>
            </a:prstGeom>
            <a:solidFill>
              <a:schemeClr val="accent6">
                <a:lumMod val="60000"/>
                <a:lumOff val="40000"/>
                <a:alpha val="90000"/>
              </a:schemeClr>
            </a:solidFill>
            <a:ln w="2540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64" name="Oval 4"/>
            <p:cNvSpPr/>
            <p:nvPr/>
          </p:nvSpPr>
          <p:spPr>
            <a:xfrm>
              <a:off x="6483676" y="1967056"/>
              <a:ext cx="1272786" cy="12727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43061" tIns="55880" rIns="143061" bIns="55880" numCol="1" spcCol="1270" anchor="ctr" anchorCtr="0">
              <a:noAutofit/>
            </a:bodyPr>
            <a:lstStyle/>
            <a:p>
              <a:pPr lvl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id-ID" sz="2400" kern="1200" dirty="0">
                <a:solidFill>
                  <a:schemeClr val="bg1">
                    <a:lumMod val="95000"/>
                  </a:schemeClr>
                </a:solidFill>
                <a:latin typeface="FontAwesome" pitchFamily="2" charset="0"/>
              </a:endParaRPr>
            </a:p>
          </p:txBody>
        </p:sp>
      </p:grpSp>
      <p:grpSp>
        <p:nvGrpSpPr>
          <p:cNvPr id="65" name="Group 34"/>
          <p:cNvGrpSpPr/>
          <p:nvPr userDrawn="1"/>
        </p:nvGrpSpPr>
        <p:grpSpPr>
          <a:xfrm>
            <a:off x="6102893" y="5007560"/>
            <a:ext cx="682943" cy="684000"/>
            <a:chOff x="6325956" y="1809336"/>
            <a:chExt cx="1588229" cy="1588229"/>
          </a:xfrm>
        </p:grpSpPr>
        <p:sp>
          <p:nvSpPr>
            <p:cNvPr id="66" name="Oval 35"/>
            <p:cNvSpPr/>
            <p:nvPr/>
          </p:nvSpPr>
          <p:spPr>
            <a:xfrm>
              <a:off x="6325956" y="1809336"/>
              <a:ext cx="1588229" cy="1588229"/>
            </a:xfrm>
            <a:prstGeom prst="ellipse">
              <a:avLst/>
            </a:prstGeom>
            <a:solidFill>
              <a:schemeClr val="accent6">
                <a:lumMod val="75000"/>
                <a:alpha val="90000"/>
              </a:schemeClr>
            </a:solidFill>
            <a:ln w="2540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67" name="Oval 4"/>
            <p:cNvSpPr/>
            <p:nvPr/>
          </p:nvSpPr>
          <p:spPr>
            <a:xfrm>
              <a:off x="6483676" y="1967056"/>
              <a:ext cx="1272786" cy="12727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43061" tIns="55880" rIns="143061" bIns="55880" numCol="1" spcCol="1270" anchor="ctr" anchorCtr="0">
              <a:noAutofit/>
            </a:bodyPr>
            <a:lstStyle/>
            <a:p>
              <a:pPr lvl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id-ID" sz="2400" kern="1200" dirty="0">
                <a:solidFill>
                  <a:schemeClr val="bg1">
                    <a:lumMod val="95000"/>
                  </a:schemeClr>
                </a:solidFill>
                <a:latin typeface="FontAwesome" pitchFamily="2" charset="0"/>
              </a:endParaRPr>
            </a:p>
          </p:txBody>
        </p:sp>
      </p:grpSp>
      <p:sp>
        <p:nvSpPr>
          <p:cNvPr id="68" name="Marcador de texto 3"/>
          <p:cNvSpPr>
            <a:spLocks noGrp="1"/>
          </p:cNvSpPr>
          <p:nvPr>
            <p:ph type="body" sz="quarter" idx="15"/>
          </p:nvPr>
        </p:nvSpPr>
        <p:spPr>
          <a:xfrm>
            <a:off x="1254922" y="1603893"/>
            <a:ext cx="4469512" cy="9144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00">
                <a:solidFill>
                  <a:schemeClr val="accent6">
                    <a:lumMod val="75000"/>
                  </a:schemeClr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9" name="Marcador de texto 3"/>
          <p:cNvSpPr>
            <a:spLocks noGrp="1"/>
          </p:cNvSpPr>
          <p:nvPr>
            <p:ph type="body" sz="quarter" idx="16"/>
          </p:nvPr>
        </p:nvSpPr>
        <p:spPr>
          <a:xfrm>
            <a:off x="1251864" y="3248127"/>
            <a:ext cx="4469512" cy="9144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00">
                <a:solidFill>
                  <a:schemeClr val="accent6">
                    <a:lumMod val="75000"/>
                  </a:schemeClr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0" name="Marcador de texto 3"/>
          <p:cNvSpPr>
            <a:spLocks noGrp="1"/>
          </p:cNvSpPr>
          <p:nvPr>
            <p:ph type="body" sz="quarter" idx="17"/>
          </p:nvPr>
        </p:nvSpPr>
        <p:spPr>
          <a:xfrm>
            <a:off x="1251864" y="4892360"/>
            <a:ext cx="4469512" cy="9144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00">
                <a:solidFill>
                  <a:schemeClr val="accent6">
                    <a:lumMod val="75000"/>
                  </a:schemeClr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1" name="Marcador de texto 3"/>
          <p:cNvSpPr>
            <a:spLocks noGrp="1"/>
          </p:cNvSpPr>
          <p:nvPr>
            <p:ph type="body" sz="quarter" idx="18"/>
          </p:nvPr>
        </p:nvSpPr>
        <p:spPr>
          <a:xfrm>
            <a:off x="7096477" y="1603893"/>
            <a:ext cx="4469512" cy="9144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00">
                <a:solidFill>
                  <a:schemeClr val="accent6">
                    <a:lumMod val="75000"/>
                  </a:schemeClr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2" name="Marcador de texto 3"/>
          <p:cNvSpPr>
            <a:spLocks noGrp="1"/>
          </p:cNvSpPr>
          <p:nvPr>
            <p:ph type="body" sz="quarter" idx="19"/>
          </p:nvPr>
        </p:nvSpPr>
        <p:spPr>
          <a:xfrm>
            <a:off x="7011741" y="3248127"/>
            <a:ext cx="4469512" cy="9144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00">
                <a:solidFill>
                  <a:schemeClr val="accent6">
                    <a:lumMod val="75000"/>
                  </a:schemeClr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3" name="Marcador de texto 3"/>
          <p:cNvSpPr>
            <a:spLocks noGrp="1"/>
          </p:cNvSpPr>
          <p:nvPr>
            <p:ph type="body" sz="quarter" idx="20"/>
          </p:nvPr>
        </p:nvSpPr>
        <p:spPr>
          <a:xfrm>
            <a:off x="7011741" y="4892360"/>
            <a:ext cx="4469512" cy="9144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00">
                <a:solidFill>
                  <a:schemeClr val="accent6">
                    <a:lumMod val="75000"/>
                  </a:schemeClr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4" name="Título 1"/>
          <p:cNvSpPr>
            <a:spLocks noGrp="1"/>
          </p:cNvSpPr>
          <p:nvPr>
            <p:ph type="title" hasCustomPrompt="1"/>
          </p:nvPr>
        </p:nvSpPr>
        <p:spPr>
          <a:xfrm>
            <a:off x="3006811" y="150943"/>
            <a:ext cx="8346989" cy="817200"/>
          </a:xfrm>
        </p:spPr>
        <p:txBody>
          <a:bodyPr/>
          <a:lstStyle/>
          <a:p>
            <a:r>
              <a:rPr lang="es-ES" dirty="0" smtClean="0"/>
              <a:t>Título de la diapositiva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899079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Viñetas cla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Imagen 4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841"/>
          <a:stretch/>
        </p:blipFill>
        <p:spPr>
          <a:xfrm>
            <a:off x="0" y="5806760"/>
            <a:ext cx="12192000" cy="1063941"/>
          </a:xfrm>
          <a:prstGeom prst="rect">
            <a:avLst/>
          </a:prstGeom>
        </p:spPr>
      </p:pic>
      <p:grpSp>
        <p:nvGrpSpPr>
          <p:cNvPr id="50" name="Group 19"/>
          <p:cNvGrpSpPr/>
          <p:nvPr userDrawn="1"/>
        </p:nvGrpSpPr>
        <p:grpSpPr>
          <a:xfrm>
            <a:off x="301545" y="1719093"/>
            <a:ext cx="682943" cy="684000"/>
            <a:chOff x="6325956" y="1809336"/>
            <a:chExt cx="1588229" cy="1588229"/>
          </a:xfrm>
        </p:grpSpPr>
        <p:sp>
          <p:nvSpPr>
            <p:cNvPr id="51" name="Oval 20"/>
            <p:cNvSpPr/>
            <p:nvPr/>
          </p:nvSpPr>
          <p:spPr>
            <a:xfrm>
              <a:off x="6325956" y="1809336"/>
              <a:ext cx="1588229" cy="1588229"/>
            </a:xfrm>
            <a:prstGeom prst="ellipse">
              <a:avLst/>
            </a:prstGeom>
            <a:solidFill>
              <a:schemeClr val="accent6">
                <a:lumMod val="20000"/>
                <a:lumOff val="80000"/>
                <a:alpha val="90000"/>
              </a:schemeClr>
            </a:solidFill>
            <a:ln w="2540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52" name="Oval 4"/>
            <p:cNvSpPr/>
            <p:nvPr/>
          </p:nvSpPr>
          <p:spPr>
            <a:xfrm>
              <a:off x="6483676" y="1967056"/>
              <a:ext cx="1272786" cy="12727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43061" tIns="55880" rIns="143061" bIns="55880" numCol="1" spcCol="1270" anchor="ctr" anchorCtr="0">
              <a:noAutofit/>
            </a:bodyPr>
            <a:lstStyle/>
            <a:p>
              <a:pPr lvl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id-ID" sz="2400" i="0" kern="1200" dirty="0">
                <a:solidFill>
                  <a:schemeClr val="bg1">
                    <a:lumMod val="95000"/>
                  </a:schemeClr>
                </a:solidFill>
                <a:latin typeface="FontAwesome" pitchFamily="2" charset="0"/>
              </a:endParaRPr>
            </a:p>
          </p:txBody>
        </p:sp>
      </p:grpSp>
      <p:grpSp>
        <p:nvGrpSpPr>
          <p:cNvPr id="53" name="Group 22"/>
          <p:cNvGrpSpPr/>
          <p:nvPr userDrawn="1"/>
        </p:nvGrpSpPr>
        <p:grpSpPr>
          <a:xfrm>
            <a:off x="301545" y="3911405"/>
            <a:ext cx="682943" cy="684000"/>
            <a:chOff x="6325956" y="1852024"/>
            <a:chExt cx="1588229" cy="1588229"/>
          </a:xfrm>
        </p:grpSpPr>
        <p:sp>
          <p:nvSpPr>
            <p:cNvPr id="54" name="Oval 23"/>
            <p:cNvSpPr/>
            <p:nvPr/>
          </p:nvSpPr>
          <p:spPr>
            <a:xfrm>
              <a:off x="6325956" y="1852024"/>
              <a:ext cx="1588229" cy="1588229"/>
            </a:xfrm>
            <a:prstGeom prst="ellipse">
              <a:avLst/>
            </a:prstGeom>
            <a:solidFill>
              <a:schemeClr val="accent6">
                <a:lumMod val="60000"/>
                <a:lumOff val="40000"/>
                <a:alpha val="90000"/>
              </a:schemeClr>
            </a:solidFill>
            <a:ln w="2540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55" name="Oval 4"/>
            <p:cNvSpPr/>
            <p:nvPr/>
          </p:nvSpPr>
          <p:spPr>
            <a:xfrm>
              <a:off x="6483676" y="1967056"/>
              <a:ext cx="1272787" cy="127278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43061" tIns="55880" rIns="143061" bIns="55880" numCol="1" spcCol="1270" anchor="ctr" anchorCtr="0">
              <a:noAutofit/>
            </a:bodyPr>
            <a:lstStyle/>
            <a:p>
              <a:pPr lvl="0"/>
              <a:endParaRPr lang="id-ID" sz="2800" i="0" dirty="0">
                <a:solidFill>
                  <a:schemeClr val="bg1">
                    <a:lumMod val="95000"/>
                  </a:schemeClr>
                </a:solidFill>
                <a:latin typeface="FontAwesome" pitchFamily="2" charset="0"/>
              </a:endParaRPr>
            </a:p>
          </p:txBody>
        </p:sp>
      </p:grpSp>
      <p:grpSp>
        <p:nvGrpSpPr>
          <p:cNvPr id="56" name="Group 25"/>
          <p:cNvGrpSpPr/>
          <p:nvPr userDrawn="1"/>
        </p:nvGrpSpPr>
        <p:grpSpPr>
          <a:xfrm>
            <a:off x="301545" y="5007560"/>
            <a:ext cx="682943" cy="684000"/>
            <a:chOff x="6325956" y="1809336"/>
            <a:chExt cx="1588229" cy="1588229"/>
          </a:xfrm>
        </p:grpSpPr>
        <p:sp>
          <p:nvSpPr>
            <p:cNvPr id="57" name="Oval 26"/>
            <p:cNvSpPr/>
            <p:nvPr/>
          </p:nvSpPr>
          <p:spPr>
            <a:xfrm>
              <a:off x="6325956" y="1809336"/>
              <a:ext cx="1588229" cy="1588229"/>
            </a:xfrm>
            <a:prstGeom prst="ellipse">
              <a:avLst/>
            </a:prstGeom>
            <a:solidFill>
              <a:schemeClr val="accent6">
                <a:lumMod val="75000"/>
                <a:alpha val="90000"/>
              </a:schemeClr>
            </a:solidFill>
            <a:ln w="2540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58" name="Oval 4"/>
            <p:cNvSpPr/>
            <p:nvPr/>
          </p:nvSpPr>
          <p:spPr>
            <a:xfrm>
              <a:off x="6483676" y="1967056"/>
              <a:ext cx="1272786" cy="12727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43061" tIns="55880" rIns="143061" bIns="55880" numCol="1" spcCol="1270" anchor="ctr" anchorCtr="0">
              <a:noAutofit/>
            </a:bodyPr>
            <a:lstStyle/>
            <a:p>
              <a:pPr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id-ID" sz="2800" i="0" dirty="0" smtClean="0">
                <a:solidFill>
                  <a:schemeClr val="bg1">
                    <a:lumMod val="95000"/>
                  </a:schemeClr>
                </a:solidFill>
                <a:latin typeface="FontAwesome" pitchFamily="2" charset="0"/>
              </a:endParaRPr>
            </a:p>
          </p:txBody>
        </p:sp>
      </p:grpSp>
      <p:grpSp>
        <p:nvGrpSpPr>
          <p:cNvPr id="59" name="Group 28"/>
          <p:cNvGrpSpPr/>
          <p:nvPr userDrawn="1"/>
        </p:nvGrpSpPr>
        <p:grpSpPr>
          <a:xfrm>
            <a:off x="6102893" y="1719093"/>
            <a:ext cx="682943" cy="684000"/>
            <a:chOff x="6325956" y="1809336"/>
            <a:chExt cx="1588229" cy="1588229"/>
          </a:xfrm>
        </p:grpSpPr>
        <p:sp>
          <p:nvSpPr>
            <p:cNvPr id="60" name="Oval 29"/>
            <p:cNvSpPr/>
            <p:nvPr/>
          </p:nvSpPr>
          <p:spPr>
            <a:xfrm>
              <a:off x="6325956" y="1809336"/>
              <a:ext cx="1588229" cy="1588229"/>
            </a:xfrm>
            <a:prstGeom prst="ellipse">
              <a:avLst/>
            </a:prstGeom>
            <a:solidFill>
              <a:schemeClr val="accent6">
                <a:lumMod val="20000"/>
                <a:lumOff val="80000"/>
                <a:alpha val="90000"/>
              </a:schemeClr>
            </a:solidFill>
            <a:ln w="2540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61" name="Oval 4"/>
            <p:cNvSpPr/>
            <p:nvPr/>
          </p:nvSpPr>
          <p:spPr>
            <a:xfrm>
              <a:off x="6483676" y="1967056"/>
              <a:ext cx="1272786" cy="12727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43061" tIns="55880" rIns="143061" bIns="55880" numCol="1" spcCol="1270" anchor="ctr" anchorCtr="0">
              <a:noAutofit/>
            </a:bodyPr>
            <a:lstStyle/>
            <a:p>
              <a:pPr lvl="0" algn="ctr"/>
              <a:endParaRPr lang="id-ID" sz="2800" i="0" dirty="0">
                <a:solidFill>
                  <a:schemeClr val="bg1">
                    <a:lumMod val="95000"/>
                  </a:schemeClr>
                </a:solidFill>
                <a:latin typeface="FontAwesome" pitchFamily="2" charset="0"/>
              </a:endParaRPr>
            </a:p>
          </p:txBody>
        </p:sp>
      </p:grpSp>
      <p:grpSp>
        <p:nvGrpSpPr>
          <p:cNvPr id="62" name="Group 31"/>
          <p:cNvGrpSpPr/>
          <p:nvPr userDrawn="1"/>
        </p:nvGrpSpPr>
        <p:grpSpPr>
          <a:xfrm>
            <a:off x="6102893" y="3911405"/>
            <a:ext cx="682943" cy="684000"/>
            <a:chOff x="6325956" y="1852024"/>
            <a:chExt cx="1588229" cy="1588229"/>
          </a:xfrm>
        </p:grpSpPr>
        <p:sp>
          <p:nvSpPr>
            <p:cNvPr id="63" name="Oval 32"/>
            <p:cNvSpPr/>
            <p:nvPr/>
          </p:nvSpPr>
          <p:spPr>
            <a:xfrm>
              <a:off x="6325956" y="1852024"/>
              <a:ext cx="1588229" cy="1588229"/>
            </a:xfrm>
            <a:prstGeom prst="ellipse">
              <a:avLst/>
            </a:prstGeom>
            <a:solidFill>
              <a:schemeClr val="accent6">
                <a:lumMod val="60000"/>
                <a:lumOff val="40000"/>
                <a:alpha val="90000"/>
              </a:schemeClr>
            </a:solidFill>
            <a:ln w="2540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64" name="Oval 4"/>
            <p:cNvSpPr/>
            <p:nvPr/>
          </p:nvSpPr>
          <p:spPr>
            <a:xfrm>
              <a:off x="6483676" y="1967056"/>
              <a:ext cx="1272786" cy="12727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43061" tIns="55880" rIns="143061" bIns="55880" numCol="1" spcCol="1270" anchor="ctr" anchorCtr="0">
              <a:noAutofit/>
            </a:bodyPr>
            <a:lstStyle/>
            <a:p>
              <a:pPr lvl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id-ID" sz="2400" kern="1200" dirty="0">
                <a:solidFill>
                  <a:schemeClr val="bg1">
                    <a:lumMod val="95000"/>
                  </a:schemeClr>
                </a:solidFill>
                <a:latin typeface="FontAwesome" pitchFamily="2" charset="0"/>
              </a:endParaRPr>
            </a:p>
          </p:txBody>
        </p:sp>
      </p:grpSp>
      <p:grpSp>
        <p:nvGrpSpPr>
          <p:cNvPr id="65" name="Group 34"/>
          <p:cNvGrpSpPr/>
          <p:nvPr userDrawn="1"/>
        </p:nvGrpSpPr>
        <p:grpSpPr>
          <a:xfrm>
            <a:off x="6102893" y="5007560"/>
            <a:ext cx="682943" cy="684000"/>
            <a:chOff x="6325956" y="1809336"/>
            <a:chExt cx="1588229" cy="1588229"/>
          </a:xfrm>
        </p:grpSpPr>
        <p:sp>
          <p:nvSpPr>
            <p:cNvPr id="66" name="Oval 35"/>
            <p:cNvSpPr/>
            <p:nvPr/>
          </p:nvSpPr>
          <p:spPr>
            <a:xfrm>
              <a:off x="6325956" y="1809336"/>
              <a:ext cx="1588229" cy="1588229"/>
            </a:xfrm>
            <a:prstGeom prst="ellipse">
              <a:avLst/>
            </a:prstGeom>
            <a:solidFill>
              <a:schemeClr val="accent6">
                <a:lumMod val="75000"/>
                <a:alpha val="90000"/>
              </a:schemeClr>
            </a:solidFill>
            <a:ln w="2540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67" name="Oval 4"/>
            <p:cNvSpPr/>
            <p:nvPr/>
          </p:nvSpPr>
          <p:spPr>
            <a:xfrm>
              <a:off x="6483676" y="1967056"/>
              <a:ext cx="1272786" cy="12727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43061" tIns="55880" rIns="143061" bIns="55880" numCol="1" spcCol="1270" anchor="ctr" anchorCtr="0">
              <a:noAutofit/>
            </a:bodyPr>
            <a:lstStyle/>
            <a:p>
              <a:pPr lvl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id-ID" sz="2400" kern="1200" dirty="0">
                <a:solidFill>
                  <a:schemeClr val="bg1">
                    <a:lumMod val="95000"/>
                  </a:schemeClr>
                </a:solidFill>
                <a:latin typeface="FontAwesome" pitchFamily="2" charset="0"/>
              </a:endParaRPr>
            </a:p>
          </p:txBody>
        </p:sp>
      </p:grpSp>
      <p:sp>
        <p:nvSpPr>
          <p:cNvPr id="68" name="Marcador de texto 3"/>
          <p:cNvSpPr>
            <a:spLocks noGrp="1"/>
          </p:cNvSpPr>
          <p:nvPr>
            <p:ph type="body" sz="quarter" idx="15"/>
          </p:nvPr>
        </p:nvSpPr>
        <p:spPr>
          <a:xfrm>
            <a:off x="1254922" y="1603893"/>
            <a:ext cx="4469512" cy="9144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00">
                <a:solidFill>
                  <a:schemeClr val="accent6">
                    <a:lumMod val="75000"/>
                  </a:schemeClr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9" name="Marcador de texto 3"/>
          <p:cNvSpPr>
            <a:spLocks noGrp="1"/>
          </p:cNvSpPr>
          <p:nvPr>
            <p:ph type="body" sz="quarter" idx="16"/>
          </p:nvPr>
        </p:nvSpPr>
        <p:spPr>
          <a:xfrm>
            <a:off x="1251864" y="3796205"/>
            <a:ext cx="4469512" cy="9144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00">
                <a:solidFill>
                  <a:schemeClr val="accent6">
                    <a:lumMod val="75000"/>
                  </a:schemeClr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0" name="Marcador de texto 3"/>
          <p:cNvSpPr>
            <a:spLocks noGrp="1"/>
          </p:cNvSpPr>
          <p:nvPr>
            <p:ph type="body" sz="quarter" idx="17"/>
          </p:nvPr>
        </p:nvSpPr>
        <p:spPr>
          <a:xfrm>
            <a:off x="1251864" y="4892360"/>
            <a:ext cx="4469512" cy="9144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00">
                <a:solidFill>
                  <a:schemeClr val="accent6">
                    <a:lumMod val="75000"/>
                  </a:schemeClr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1" name="Marcador de texto 3"/>
          <p:cNvSpPr>
            <a:spLocks noGrp="1"/>
          </p:cNvSpPr>
          <p:nvPr>
            <p:ph type="body" sz="quarter" idx="18"/>
          </p:nvPr>
        </p:nvSpPr>
        <p:spPr>
          <a:xfrm>
            <a:off x="7011741" y="1603893"/>
            <a:ext cx="4469512" cy="9144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00">
                <a:solidFill>
                  <a:schemeClr val="accent6">
                    <a:lumMod val="75000"/>
                  </a:schemeClr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2" name="Marcador de texto 3"/>
          <p:cNvSpPr>
            <a:spLocks noGrp="1"/>
          </p:cNvSpPr>
          <p:nvPr>
            <p:ph type="body" sz="quarter" idx="19"/>
          </p:nvPr>
        </p:nvSpPr>
        <p:spPr>
          <a:xfrm>
            <a:off x="7011741" y="3796205"/>
            <a:ext cx="4469512" cy="9144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00">
                <a:solidFill>
                  <a:schemeClr val="accent6">
                    <a:lumMod val="75000"/>
                  </a:schemeClr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3" name="Marcador de texto 3"/>
          <p:cNvSpPr>
            <a:spLocks noGrp="1"/>
          </p:cNvSpPr>
          <p:nvPr>
            <p:ph type="body" sz="quarter" idx="20"/>
          </p:nvPr>
        </p:nvSpPr>
        <p:spPr>
          <a:xfrm>
            <a:off x="7011741" y="4892360"/>
            <a:ext cx="4469512" cy="9144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00">
                <a:solidFill>
                  <a:schemeClr val="accent6">
                    <a:lumMod val="75000"/>
                  </a:schemeClr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4" name="Título 1"/>
          <p:cNvSpPr>
            <a:spLocks noGrp="1"/>
          </p:cNvSpPr>
          <p:nvPr>
            <p:ph type="title" hasCustomPrompt="1"/>
          </p:nvPr>
        </p:nvSpPr>
        <p:spPr>
          <a:xfrm>
            <a:off x="3006811" y="150943"/>
            <a:ext cx="8346989" cy="817200"/>
          </a:xfrm>
        </p:spPr>
        <p:txBody>
          <a:bodyPr/>
          <a:lstStyle/>
          <a:p>
            <a:r>
              <a:rPr lang="es-ES" dirty="0" smtClean="0"/>
              <a:t>Título de la diapositiva</a:t>
            </a:r>
            <a:endParaRPr lang="es-ES" dirty="0"/>
          </a:p>
        </p:txBody>
      </p:sp>
      <p:grpSp>
        <p:nvGrpSpPr>
          <p:cNvPr id="28" name="Group 22"/>
          <p:cNvGrpSpPr/>
          <p:nvPr userDrawn="1"/>
        </p:nvGrpSpPr>
        <p:grpSpPr>
          <a:xfrm>
            <a:off x="301545" y="2815249"/>
            <a:ext cx="682943" cy="684000"/>
            <a:chOff x="6325956" y="1852024"/>
            <a:chExt cx="1588229" cy="1588229"/>
          </a:xfrm>
        </p:grpSpPr>
        <p:sp>
          <p:nvSpPr>
            <p:cNvPr id="29" name="Oval 23"/>
            <p:cNvSpPr/>
            <p:nvPr/>
          </p:nvSpPr>
          <p:spPr>
            <a:xfrm>
              <a:off x="6325956" y="1852024"/>
              <a:ext cx="1588229" cy="1588229"/>
            </a:xfrm>
            <a:prstGeom prst="ellipse">
              <a:avLst/>
            </a:prstGeom>
            <a:solidFill>
              <a:schemeClr val="accent6">
                <a:lumMod val="40000"/>
                <a:lumOff val="60000"/>
                <a:alpha val="90000"/>
              </a:schemeClr>
            </a:solidFill>
            <a:ln w="2540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30" name="Oval 4"/>
            <p:cNvSpPr/>
            <p:nvPr/>
          </p:nvSpPr>
          <p:spPr>
            <a:xfrm>
              <a:off x="6483676" y="1967056"/>
              <a:ext cx="1272787" cy="127278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43061" tIns="55880" rIns="143061" bIns="55880" numCol="1" spcCol="1270" anchor="ctr" anchorCtr="0">
              <a:noAutofit/>
            </a:bodyPr>
            <a:lstStyle/>
            <a:p>
              <a:pPr lvl="0"/>
              <a:endParaRPr lang="id-ID" sz="2800" i="0" dirty="0">
                <a:solidFill>
                  <a:schemeClr val="bg1">
                    <a:lumMod val="95000"/>
                  </a:schemeClr>
                </a:solidFill>
                <a:latin typeface="FontAwesome" pitchFamily="2" charset="0"/>
              </a:endParaRPr>
            </a:p>
          </p:txBody>
        </p:sp>
      </p:grpSp>
      <p:grpSp>
        <p:nvGrpSpPr>
          <p:cNvPr id="31" name="Group 31"/>
          <p:cNvGrpSpPr/>
          <p:nvPr userDrawn="1"/>
        </p:nvGrpSpPr>
        <p:grpSpPr>
          <a:xfrm>
            <a:off x="6102893" y="2815249"/>
            <a:ext cx="682943" cy="684000"/>
            <a:chOff x="6325956" y="1852024"/>
            <a:chExt cx="1588229" cy="1588229"/>
          </a:xfrm>
        </p:grpSpPr>
        <p:sp>
          <p:nvSpPr>
            <p:cNvPr id="32" name="Oval 32"/>
            <p:cNvSpPr/>
            <p:nvPr/>
          </p:nvSpPr>
          <p:spPr>
            <a:xfrm>
              <a:off x="6325956" y="1852024"/>
              <a:ext cx="1588229" cy="1588229"/>
            </a:xfrm>
            <a:prstGeom prst="ellipse">
              <a:avLst/>
            </a:prstGeom>
            <a:solidFill>
              <a:schemeClr val="accent6">
                <a:lumMod val="40000"/>
                <a:lumOff val="60000"/>
                <a:alpha val="90000"/>
              </a:schemeClr>
            </a:solidFill>
            <a:ln w="2540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33" name="Oval 4"/>
            <p:cNvSpPr/>
            <p:nvPr/>
          </p:nvSpPr>
          <p:spPr>
            <a:xfrm>
              <a:off x="6483676" y="1967056"/>
              <a:ext cx="1272786" cy="12727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43061" tIns="55880" rIns="143061" bIns="55880" numCol="1" spcCol="1270" anchor="ctr" anchorCtr="0">
              <a:noAutofit/>
            </a:bodyPr>
            <a:lstStyle/>
            <a:p>
              <a:pPr lvl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id-ID" sz="2400" kern="1200" dirty="0">
                <a:solidFill>
                  <a:schemeClr val="bg1">
                    <a:lumMod val="95000"/>
                  </a:schemeClr>
                </a:solidFill>
                <a:latin typeface="FontAwesome" pitchFamily="2" charset="0"/>
              </a:endParaRPr>
            </a:p>
          </p:txBody>
        </p:sp>
      </p:grpSp>
      <p:sp>
        <p:nvSpPr>
          <p:cNvPr id="34" name="Marcador de texto 3"/>
          <p:cNvSpPr>
            <a:spLocks noGrp="1"/>
          </p:cNvSpPr>
          <p:nvPr>
            <p:ph type="body" sz="quarter" idx="21"/>
          </p:nvPr>
        </p:nvSpPr>
        <p:spPr>
          <a:xfrm>
            <a:off x="1251864" y="2700049"/>
            <a:ext cx="4469512" cy="9144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00">
                <a:solidFill>
                  <a:schemeClr val="accent6">
                    <a:lumMod val="75000"/>
                  </a:schemeClr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5" name="Marcador de texto 3"/>
          <p:cNvSpPr>
            <a:spLocks noGrp="1"/>
          </p:cNvSpPr>
          <p:nvPr>
            <p:ph type="body" sz="quarter" idx="22"/>
          </p:nvPr>
        </p:nvSpPr>
        <p:spPr>
          <a:xfrm>
            <a:off x="7011741" y="2700049"/>
            <a:ext cx="4469512" cy="9144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00">
                <a:solidFill>
                  <a:schemeClr val="accent6">
                    <a:lumMod val="75000"/>
                  </a:schemeClr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7381641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Viñetas oscu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17"/>
          <p:cNvSpPr/>
          <p:nvPr userDrawn="1"/>
        </p:nvSpPr>
        <p:spPr>
          <a:xfrm>
            <a:off x="0" y="1492831"/>
            <a:ext cx="12192000" cy="5464323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grpSp>
        <p:nvGrpSpPr>
          <p:cNvPr id="50" name="Group 19"/>
          <p:cNvGrpSpPr/>
          <p:nvPr userDrawn="1"/>
        </p:nvGrpSpPr>
        <p:grpSpPr>
          <a:xfrm>
            <a:off x="301545" y="2286986"/>
            <a:ext cx="682943" cy="684000"/>
            <a:chOff x="6325956" y="1809336"/>
            <a:chExt cx="1588229" cy="1588229"/>
          </a:xfrm>
        </p:grpSpPr>
        <p:sp>
          <p:nvSpPr>
            <p:cNvPr id="51" name="Oval 20"/>
            <p:cNvSpPr/>
            <p:nvPr/>
          </p:nvSpPr>
          <p:spPr>
            <a:xfrm>
              <a:off x="6325956" y="1809336"/>
              <a:ext cx="1588229" cy="1588229"/>
            </a:xfrm>
            <a:prstGeom prst="ellipse">
              <a:avLst/>
            </a:prstGeom>
            <a:solidFill>
              <a:schemeClr val="accent6">
                <a:lumMod val="20000"/>
                <a:lumOff val="80000"/>
                <a:alpha val="90000"/>
              </a:schemeClr>
            </a:solidFill>
            <a:ln w="2540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52" name="Oval 4"/>
            <p:cNvSpPr/>
            <p:nvPr/>
          </p:nvSpPr>
          <p:spPr>
            <a:xfrm>
              <a:off x="6483676" y="1967056"/>
              <a:ext cx="1272786" cy="12727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43061" tIns="55880" rIns="143061" bIns="55880" numCol="1" spcCol="1270" anchor="ctr" anchorCtr="0">
              <a:noAutofit/>
            </a:bodyPr>
            <a:lstStyle/>
            <a:p>
              <a:pPr lvl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id-ID" sz="2400" i="0" kern="1200" dirty="0">
                <a:solidFill>
                  <a:schemeClr val="bg1">
                    <a:lumMod val="95000"/>
                  </a:schemeClr>
                </a:solidFill>
                <a:latin typeface="FontAwesome" pitchFamily="2" charset="0"/>
              </a:endParaRPr>
            </a:p>
          </p:txBody>
        </p:sp>
      </p:grpSp>
      <p:grpSp>
        <p:nvGrpSpPr>
          <p:cNvPr id="53" name="Group 22"/>
          <p:cNvGrpSpPr/>
          <p:nvPr userDrawn="1"/>
        </p:nvGrpSpPr>
        <p:grpSpPr>
          <a:xfrm>
            <a:off x="301545" y="3931220"/>
            <a:ext cx="682943" cy="684000"/>
            <a:chOff x="6325956" y="1852024"/>
            <a:chExt cx="1588229" cy="1588229"/>
          </a:xfrm>
        </p:grpSpPr>
        <p:sp>
          <p:nvSpPr>
            <p:cNvPr id="54" name="Oval 23"/>
            <p:cNvSpPr/>
            <p:nvPr/>
          </p:nvSpPr>
          <p:spPr>
            <a:xfrm>
              <a:off x="6325956" y="1852024"/>
              <a:ext cx="1588229" cy="1588229"/>
            </a:xfrm>
            <a:prstGeom prst="ellipse">
              <a:avLst/>
            </a:prstGeom>
            <a:solidFill>
              <a:schemeClr val="accent6">
                <a:lumMod val="60000"/>
                <a:lumOff val="40000"/>
                <a:alpha val="90000"/>
              </a:schemeClr>
            </a:solidFill>
            <a:ln w="2540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55" name="Oval 4"/>
            <p:cNvSpPr/>
            <p:nvPr/>
          </p:nvSpPr>
          <p:spPr>
            <a:xfrm>
              <a:off x="6483676" y="1967056"/>
              <a:ext cx="1272787" cy="127278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43061" tIns="55880" rIns="143061" bIns="55880" numCol="1" spcCol="1270" anchor="ctr" anchorCtr="0">
              <a:noAutofit/>
            </a:bodyPr>
            <a:lstStyle/>
            <a:p>
              <a:pPr lvl="0"/>
              <a:endParaRPr lang="id-ID" sz="2800" i="0" dirty="0">
                <a:solidFill>
                  <a:schemeClr val="bg1">
                    <a:lumMod val="95000"/>
                  </a:schemeClr>
                </a:solidFill>
                <a:latin typeface="FontAwesome" pitchFamily="2" charset="0"/>
              </a:endParaRPr>
            </a:p>
          </p:txBody>
        </p:sp>
      </p:grpSp>
      <p:grpSp>
        <p:nvGrpSpPr>
          <p:cNvPr id="56" name="Group 25"/>
          <p:cNvGrpSpPr/>
          <p:nvPr userDrawn="1"/>
        </p:nvGrpSpPr>
        <p:grpSpPr>
          <a:xfrm>
            <a:off x="301545" y="5575453"/>
            <a:ext cx="682943" cy="684000"/>
            <a:chOff x="6325956" y="1809336"/>
            <a:chExt cx="1588229" cy="1588229"/>
          </a:xfrm>
        </p:grpSpPr>
        <p:sp>
          <p:nvSpPr>
            <p:cNvPr id="57" name="Oval 26"/>
            <p:cNvSpPr/>
            <p:nvPr/>
          </p:nvSpPr>
          <p:spPr>
            <a:xfrm>
              <a:off x="6325956" y="1809336"/>
              <a:ext cx="1588229" cy="1588229"/>
            </a:xfrm>
            <a:prstGeom prst="ellipse">
              <a:avLst/>
            </a:prstGeom>
            <a:solidFill>
              <a:schemeClr val="accent6">
                <a:lumMod val="75000"/>
                <a:alpha val="90000"/>
              </a:schemeClr>
            </a:solidFill>
            <a:ln w="2540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58" name="Oval 4"/>
            <p:cNvSpPr/>
            <p:nvPr/>
          </p:nvSpPr>
          <p:spPr>
            <a:xfrm>
              <a:off x="6483676" y="1967056"/>
              <a:ext cx="1272786" cy="12727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43061" tIns="55880" rIns="143061" bIns="55880" numCol="1" spcCol="1270" anchor="ctr" anchorCtr="0">
              <a:noAutofit/>
            </a:bodyPr>
            <a:lstStyle/>
            <a:p>
              <a:pPr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id-ID" sz="2800" i="0" dirty="0" smtClean="0">
                <a:solidFill>
                  <a:schemeClr val="bg1">
                    <a:lumMod val="95000"/>
                  </a:schemeClr>
                </a:solidFill>
                <a:latin typeface="FontAwesome" pitchFamily="2" charset="0"/>
              </a:endParaRPr>
            </a:p>
          </p:txBody>
        </p:sp>
      </p:grpSp>
      <p:grpSp>
        <p:nvGrpSpPr>
          <p:cNvPr id="59" name="Group 28"/>
          <p:cNvGrpSpPr/>
          <p:nvPr userDrawn="1"/>
        </p:nvGrpSpPr>
        <p:grpSpPr>
          <a:xfrm>
            <a:off x="6102893" y="2286986"/>
            <a:ext cx="682943" cy="684000"/>
            <a:chOff x="6325956" y="1809336"/>
            <a:chExt cx="1588229" cy="1588229"/>
          </a:xfrm>
        </p:grpSpPr>
        <p:sp>
          <p:nvSpPr>
            <p:cNvPr id="60" name="Oval 29"/>
            <p:cNvSpPr/>
            <p:nvPr/>
          </p:nvSpPr>
          <p:spPr>
            <a:xfrm>
              <a:off x="6325956" y="1809336"/>
              <a:ext cx="1588229" cy="1588229"/>
            </a:xfrm>
            <a:prstGeom prst="ellipse">
              <a:avLst/>
            </a:prstGeom>
            <a:solidFill>
              <a:schemeClr val="accent6">
                <a:lumMod val="20000"/>
                <a:lumOff val="80000"/>
                <a:alpha val="90000"/>
              </a:schemeClr>
            </a:solidFill>
            <a:ln w="2540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61" name="Oval 4"/>
            <p:cNvSpPr/>
            <p:nvPr/>
          </p:nvSpPr>
          <p:spPr>
            <a:xfrm>
              <a:off x="6483676" y="1967056"/>
              <a:ext cx="1272786" cy="12727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43061" tIns="55880" rIns="143061" bIns="55880" numCol="1" spcCol="1270" anchor="ctr" anchorCtr="0">
              <a:noAutofit/>
            </a:bodyPr>
            <a:lstStyle/>
            <a:p>
              <a:pPr lvl="0" algn="ctr"/>
              <a:endParaRPr lang="id-ID" sz="2800" i="0" dirty="0">
                <a:solidFill>
                  <a:schemeClr val="bg1">
                    <a:lumMod val="95000"/>
                  </a:schemeClr>
                </a:solidFill>
                <a:latin typeface="FontAwesome" pitchFamily="2" charset="0"/>
              </a:endParaRPr>
            </a:p>
          </p:txBody>
        </p:sp>
      </p:grpSp>
      <p:grpSp>
        <p:nvGrpSpPr>
          <p:cNvPr id="62" name="Group 31"/>
          <p:cNvGrpSpPr/>
          <p:nvPr userDrawn="1"/>
        </p:nvGrpSpPr>
        <p:grpSpPr>
          <a:xfrm>
            <a:off x="6102893" y="3931220"/>
            <a:ext cx="682943" cy="684000"/>
            <a:chOff x="6325956" y="1852024"/>
            <a:chExt cx="1588229" cy="1588229"/>
          </a:xfrm>
        </p:grpSpPr>
        <p:sp>
          <p:nvSpPr>
            <p:cNvPr id="63" name="Oval 32"/>
            <p:cNvSpPr/>
            <p:nvPr/>
          </p:nvSpPr>
          <p:spPr>
            <a:xfrm>
              <a:off x="6325956" y="1852024"/>
              <a:ext cx="1588229" cy="1588229"/>
            </a:xfrm>
            <a:prstGeom prst="ellipse">
              <a:avLst/>
            </a:prstGeom>
            <a:solidFill>
              <a:schemeClr val="accent6">
                <a:lumMod val="60000"/>
                <a:lumOff val="40000"/>
                <a:alpha val="90000"/>
              </a:schemeClr>
            </a:solidFill>
            <a:ln w="2540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64" name="Oval 4"/>
            <p:cNvSpPr/>
            <p:nvPr/>
          </p:nvSpPr>
          <p:spPr>
            <a:xfrm>
              <a:off x="6483676" y="1967056"/>
              <a:ext cx="1272786" cy="12727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43061" tIns="55880" rIns="143061" bIns="55880" numCol="1" spcCol="1270" anchor="ctr" anchorCtr="0">
              <a:noAutofit/>
            </a:bodyPr>
            <a:lstStyle/>
            <a:p>
              <a:pPr lvl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id-ID" sz="2400" kern="1200" dirty="0">
                <a:solidFill>
                  <a:schemeClr val="bg1">
                    <a:lumMod val="95000"/>
                  </a:schemeClr>
                </a:solidFill>
                <a:latin typeface="FontAwesome" pitchFamily="2" charset="0"/>
              </a:endParaRPr>
            </a:p>
          </p:txBody>
        </p:sp>
      </p:grpSp>
      <p:grpSp>
        <p:nvGrpSpPr>
          <p:cNvPr id="65" name="Group 34"/>
          <p:cNvGrpSpPr/>
          <p:nvPr userDrawn="1"/>
        </p:nvGrpSpPr>
        <p:grpSpPr>
          <a:xfrm>
            <a:off x="6102893" y="5575453"/>
            <a:ext cx="682943" cy="684000"/>
            <a:chOff x="6325956" y="1809336"/>
            <a:chExt cx="1588229" cy="1588229"/>
          </a:xfrm>
        </p:grpSpPr>
        <p:sp>
          <p:nvSpPr>
            <p:cNvPr id="66" name="Oval 35"/>
            <p:cNvSpPr/>
            <p:nvPr/>
          </p:nvSpPr>
          <p:spPr>
            <a:xfrm>
              <a:off x="6325956" y="1809336"/>
              <a:ext cx="1588229" cy="1588229"/>
            </a:xfrm>
            <a:prstGeom prst="ellipse">
              <a:avLst/>
            </a:prstGeom>
            <a:solidFill>
              <a:schemeClr val="accent6">
                <a:lumMod val="75000"/>
                <a:alpha val="90000"/>
              </a:schemeClr>
            </a:solidFill>
            <a:ln w="2540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67" name="Oval 4"/>
            <p:cNvSpPr/>
            <p:nvPr/>
          </p:nvSpPr>
          <p:spPr>
            <a:xfrm>
              <a:off x="6483676" y="1967056"/>
              <a:ext cx="1272786" cy="12727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43061" tIns="55880" rIns="143061" bIns="55880" numCol="1" spcCol="1270" anchor="ctr" anchorCtr="0">
              <a:noAutofit/>
            </a:bodyPr>
            <a:lstStyle/>
            <a:p>
              <a:pPr lvl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id-ID" sz="2400" kern="1200" dirty="0">
                <a:solidFill>
                  <a:schemeClr val="bg1">
                    <a:lumMod val="95000"/>
                  </a:schemeClr>
                </a:solidFill>
                <a:latin typeface="FontAwesome" pitchFamily="2" charset="0"/>
              </a:endParaRPr>
            </a:p>
          </p:txBody>
        </p:sp>
      </p:grpSp>
      <p:sp>
        <p:nvSpPr>
          <p:cNvPr id="68" name="Marcador de texto 3"/>
          <p:cNvSpPr>
            <a:spLocks noGrp="1"/>
          </p:cNvSpPr>
          <p:nvPr>
            <p:ph type="body" sz="quarter" idx="15"/>
          </p:nvPr>
        </p:nvSpPr>
        <p:spPr>
          <a:xfrm>
            <a:off x="1254922" y="2171786"/>
            <a:ext cx="4469512" cy="9144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9" name="Marcador de texto 3"/>
          <p:cNvSpPr>
            <a:spLocks noGrp="1"/>
          </p:cNvSpPr>
          <p:nvPr>
            <p:ph type="body" sz="quarter" idx="16"/>
          </p:nvPr>
        </p:nvSpPr>
        <p:spPr>
          <a:xfrm>
            <a:off x="1251864" y="3816020"/>
            <a:ext cx="4469512" cy="9144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0" name="Marcador de texto 3"/>
          <p:cNvSpPr>
            <a:spLocks noGrp="1"/>
          </p:cNvSpPr>
          <p:nvPr>
            <p:ph type="body" sz="quarter" idx="17"/>
          </p:nvPr>
        </p:nvSpPr>
        <p:spPr>
          <a:xfrm>
            <a:off x="1251864" y="5460253"/>
            <a:ext cx="4469512" cy="9144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1" name="Marcador de texto 3"/>
          <p:cNvSpPr>
            <a:spLocks noGrp="1"/>
          </p:cNvSpPr>
          <p:nvPr>
            <p:ph type="body" sz="quarter" idx="18"/>
          </p:nvPr>
        </p:nvSpPr>
        <p:spPr>
          <a:xfrm>
            <a:off x="7096477" y="2171786"/>
            <a:ext cx="4469512" cy="9144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2" name="Marcador de texto 3"/>
          <p:cNvSpPr>
            <a:spLocks noGrp="1"/>
          </p:cNvSpPr>
          <p:nvPr>
            <p:ph type="body" sz="quarter" idx="19"/>
          </p:nvPr>
        </p:nvSpPr>
        <p:spPr>
          <a:xfrm>
            <a:off x="7011741" y="3816020"/>
            <a:ext cx="4469512" cy="9144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3" name="Marcador de texto 3"/>
          <p:cNvSpPr>
            <a:spLocks noGrp="1"/>
          </p:cNvSpPr>
          <p:nvPr>
            <p:ph type="body" sz="quarter" idx="20"/>
          </p:nvPr>
        </p:nvSpPr>
        <p:spPr>
          <a:xfrm>
            <a:off x="7011741" y="5460253"/>
            <a:ext cx="4469512" cy="9144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4" name="Título 1"/>
          <p:cNvSpPr>
            <a:spLocks noGrp="1"/>
          </p:cNvSpPr>
          <p:nvPr>
            <p:ph type="title" hasCustomPrompt="1"/>
          </p:nvPr>
        </p:nvSpPr>
        <p:spPr>
          <a:xfrm>
            <a:off x="3006811" y="150943"/>
            <a:ext cx="8346989" cy="817200"/>
          </a:xfrm>
        </p:spPr>
        <p:txBody>
          <a:bodyPr/>
          <a:lstStyle/>
          <a:p>
            <a:r>
              <a:rPr lang="es-ES" dirty="0" smtClean="0"/>
              <a:t>Título de la diapositiva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457858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Viñetas oscu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17"/>
          <p:cNvSpPr/>
          <p:nvPr userDrawn="1"/>
        </p:nvSpPr>
        <p:spPr>
          <a:xfrm>
            <a:off x="0" y="1492831"/>
            <a:ext cx="12192000" cy="5464323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grpSp>
        <p:nvGrpSpPr>
          <p:cNvPr id="50" name="Group 19"/>
          <p:cNvGrpSpPr/>
          <p:nvPr userDrawn="1"/>
        </p:nvGrpSpPr>
        <p:grpSpPr>
          <a:xfrm>
            <a:off x="301545" y="2200355"/>
            <a:ext cx="682943" cy="684000"/>
            <a:chOff x="6325956" y="1809336"/>
            <a:chExt cx="1588229" cy="1588229"/>
          </a:xfrm>
        </p:grpSpPr>
        <p:sp>
          <p:nvSpPr>
            <p:cNvPr id="51" name="Oval 20"/>
            <p:cNvSpPr/>
            <p:nvPr/>
          </p:nvSpPr>
          <p:spPr>
            <a:xfrm>
              <a:off x="6325956" y="1809336"/>
              <a:ext cx="1588229" cy="1588229"/>
            </a:xfrm>
            <a:prstGeom prst="ellipse">
              <a:avLst/>
            </a:prstGeom>
            <a:solidFill>
              <a:schemeClr val="accent6">
                <a:lumMod val="20000"/>
                <a:lumOff val="80000"/>
                <a:alpha val="90000"/>
              </a:schemeClr>
            </a:solidFill>
            <a:ln w="2540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52" name="Oval 4"/>
            <p:cNvSpPr/>
            <p:nvPr/>
          </p:nvSpPr>
          <p:spPr>
            <a:xfrm>
              <a:off x="6483676" y="1967056"/>
              <a:ext cx="1272786" cy="12727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43061" tIns="55880" rIns="143061" bIns="55880" numCol="1" spcCol="1270" anchor="ctr" anchorCtr="0">
              <a:noAutofit/>
            </a:bodyPr>
            <a:lstStyle/>
            <a:p>
              <a:pPr lvl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id-ID" sz="2400" i="0" kern="1200" dirty="0">
                <a:solidFill>
                  <a:schemeClr val="bg1">
                    <a:lumMod val="95000"/>
                  </a:schemeClr>
                </a:solidFill>
                <a:latin typeface="FontAwesome" pitchFamily="2" charset="0"/>
              </a:endParaRPr>
            </a:p>
          </p:txBody>
        </p:sp>
      </p:grpSp>
      <p:grpSp>
        <p:nvGrpSpPr>
          <p:cNvPr id="53" name="Group 22"/>
          <p:cNvGrpSpPr/>
          <p:nvPr userDrawn="1"/>
        </p:nvGrpSpPr>
        <p:grpSpPr>
          <a:xfrm>
            <a:off x="301545" y="4392667"/>
            <a:ext cx="682943" cy="684000"/>
            <a:chOff x="6325956" y="1852024"/>
            <a:chExt cx="1588229" cy="1588229"/>
          </a:xfrm>
        </p:grpSpPr>
        <p:sp>
          <p:nvSpPr>
            <p:cNvPr id="54" name="Oval 23"/>
            <p:cNvSpPr/>
            <p:nvPr/>
          </p:nvSpPr>
          <p:spPr>
            <a:xfrm>
              <a:off x="6325956" y="1852024"/>
              <a:ext cx="1588229" cy="1588229"/>
            </a:xfrm>
            <a:prstGeom prst="ellipse">
              <a:avLst/>
            </a:prstGeom>
            <a:solidFill>
              <a:schemeClr val="accent6">
                <a:lumMod val="60000"/>
                <a:lumOff val="40000"/>
                <a:alpha val="90000"/>
              </a:schemeClr>
            </a:solidFill>
            <a:ln w="2540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55" name="Oval 4"/>
            <p:cNvSpPr/>
            <p:nvPr/>
          </p:nvSpPr>
          <p:spPr>
            <a:xfrm>
              <a:off x="6483676" y="1967056"/>
              <a:ext cx="1272787" cy="127278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43061" tIns="55880" rIns="143061" bIns="55880" numCol="1" spcCol="1270" anchor="ctr" anchorCtr="0">
              <a:noAutofit/>
            </a:bodyPr>
            <a:lstStyle/>
            <a:p>
              <a:pPr lvl="0"/>
              <a:endParaRPr lang="id-ID" sz="2800" i="0" dirty="0">
                <a:solidFill>
                  <a:schemeClr val="bg1">
                    <a:lumMod val="95000"/>
                  </a:schemeClr>
                </a:solidFill>
                <a:latin typeface="FontAwesome" pitchFamily="2" charset="0"/>
              </a:endParaRPr>
            </a:p>
          </p:txBody>
        </p:sp>
      </p:grpSp>
      <p:grpSp>
        <p:nvGrpSpPr>
          <p:cNvPr id="56" name="Group 25"/>
          <p:cNvGrpSpPr/>
          <p:nvPr userDrawn="1"/>
        </p:nvGrpSpPr>
        <p:grpSpPr>
          <a:xfrm>
            <a:off x="301545" y="5488822"/>
            <a:ext cx="682943" cy="684000"/>
            <a:chOff x="6325956" y="1809336"/>
            <a:chExt cx="1588229" cy="1588229"/>
          </a:xfrm>
        </p:grpSpPr>
        <p:sp>
          <p:nvSpPr>
            <p:cNvPr id="57" name="Oval 26"/>
            <p:cNvSpPr/>
            <p:nvPr/>
          </p:nvSpPr>
          <p:spPr>
            <a:xfrm>
              <a:off x="6325956" y="1809336"/>
              <a:ext cx="1588229" cy="1588229"/>
            </a:xfrm>
            <a:prstGeom prst="ellipse">
              <a:avLst/>
            </a:prstGeom>
            <a:solidFill>
              <a:schemeClr val="accent6">
                <a:lumMod val="75000"/>
                <a:alpha val="90000"/>
              </a:schemeClr>
            </a:solidFill>
            <a:ln w="2540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58" name="Oval 4"/>
            <p:cNvSpPr/>
            <p:nvPr/>
          </p:nvSpPr>
          <p:spPr>
            <a:xfrm>
              <a:off x="6483676" y="1967056"/>
              <a:ext cx="1272786" cy="12727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43061" tIns="55880" rIns="143061" bIns="55880" numCol="1" spcCol="1270" anchor="ctr" anchorCtr="0">
              <a:noAutofit/>
            </a:bodyPr>
            <a:lstStyle/>
            <a:p>
              <a:pPr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id-ID" sz="2800" i="0" dirty="0" smtClean="0">
                <a:solidFill>
                  <a:schemeClr val="bg1">
                    <a:lumMod val="95000"/>
                  </a:schemeClr>
                </a:solidFill>
                <a:latin typeface="FontAwesome" pitchFamily="2" charset="0"/>
              </a:endParaRPr>
            </a:p>
          </p:txBody>
        </p:sp>
      </p:grpSp>
      <p:grpSp>
        <p:nvGrpSpPr>
          <p:cNvPr id="59" name="Group 28"/>
          <p:cNvGrpSpPr/>
          <p:nvPr userDrawn="1"/>
        </p:nvGrpSpPr>
        <p:grpSpPr>
          <a:xfrm>
            <a:off x="6102893" y="2200355"/>
            <a:ext cx="682943" cy="684000"/>
            <a:chOff x="6325956" y="1809336"/>
            <a:chExt cx="1588229" cy="1588229"/>
          </a:xfrm>
        </p:grpSpPr>
        <p:sp>
          <p:nvSpPr>
            <p:cNvPr id="60" name="Oval 29"/>
            <p:cNvSpPr/>
            <p:nvPr/>
          </p:nvSpPr>
          <p:spPr>
            <a:xfrm>
              <a:off x="6325956" y="1809336"/>
              <a:ext cx="1588229" cy="1588229"/>
            </a:xfrm>
            <a:prstGeom prst="ellipse">
              <a:avLst/>
            </a:prstGeom>
            <a:solidFill>
              <a:schemeClr val="accent6">
                <a:lumMod val="20000"/>
                <a:lumOff val="80000"/>
                <a:alpha val="90000"/>
              </a:schemeClr>
            </a:solidFill>
            <a:ln w="2540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61" name="Oval 4"/>
            <p:cNvSpPr/>
            <p:nvPr/>
          </p:nvSpPr>
          <p:spPr>
            <a:xfrm>
              <a:off x="6483676" y="1967056"/>
              <a:ext cx="1272786" cy="12727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43061" tIns="55880" rIns="143061" bIns="55880" numCol="1" spcCol="1270" anchor="ctr" anchorCtr="0">
              <a:noAutofit/>
            </a:bodyPr>
            <a:lstStyle/>
            <a:p>
              <a:pPr lvl="0" algn="ctr"/>
              <a:endParaRPr lang="id-ID" sz="2800" i="0" dirty="0">
                <a:solidFill>
                  <a:schemeClr val="bg1">
                    <a:lumMod val="95000"/>
                  </a:schemeClr>
                </a:solidFill>
                <a:latin typeface="FontAwesome" pitchFamily="2" charset="0"/>
              </a:endParaRPr>
            </a:p>
          </p:txBody>
        </p:sp>
      </p:grpSp>
      <p:grpSp>
        <p:nvGrpSpPr>
          <p:cNvPr id="62" name="Group 31"/>
          <p:cNvGrpSpPr/>
          <p:nvPr userDrawn="1"/>
        </p:nvGrpSpPr>
        <p:grpSpPr>
          <a:xfrm>
            <a:off x="6102893" y="4392667"/>
            <a:ext cx="682943" cy="684000"/>
            <a:chOff x="6325956" y="1852024"/>
            <a:chExt cx="1588229" cy="1588229"/>
          </a:xfrm>
        </p:grpSpPr>
        <p:sp>
          <p:nvSpPr>
            <p:cNvPr id="63" name="Oval 32"/>
            <p:cNvSpPr/>
            <p:nvPr/>
          </p:nvSpPr>
          <p:spPr>
            <a:xfrm>
              <a:off x="6325956" y="1852024"/>
              <a:ext cx="1588229" cy="1588229"/>
            </a:xfrm>
            <a:prstGeom prst="ellipse">
              <a:avLst/>
            </a:prstGeom>
            <a:solidFill>
              <a:schemeClr val="accent6">
                <a:lumMod val="60000"/>
                <a:lumOff val="40000"/>
                <a:alpha val="90000"/>
              </a:schemeClr>
            </a:solidFill>
            <a:ln w="2540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64" name="Oval 4"/>
            <p:cNvSpPr/>
            <p:nvPr/>
          </p:nvSpPr>
          <p:spPr>
            <a:xfrm>
              <a:off x="6483676" y="1967056"/>
              <a:ext cx="1272786" cy="12727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43061" tIns="55880" rIns="143061" bIns="55880" numCol="1" spcCol="1270" anchor="ctr" anchorCtr="0">
              <a:noAutofit/>
            </a:bodyPr>
            <a:lstStyle/>
            <a:p>
              <a:pPr lvl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id-ID" sz="2400" kern="1200" dirty="0">
                <a:solidFill>
                  <a:schemeClr val="bg1">
                    <a:lumMod val="95000"/>
                  </a:schemeClr>
                </a:solidFill>
                <a:latin typeface="FontAwesome" pitchFamily="2" charset="0"/>
              </a:endParaRPr>
            </a:p>
          </p:txBody>
        </p:sp>
      </p:grpSp>
      <p:grpSp>
        <p:nvGrpSpPr>
          <p:cNvPr id="65" name="Group 34"/>
          <p:cNvGrpSpPr/>
          <p:nvPr userDrawn="1"/>
        </p:nvGrpSpPr>
        <p:grpSpPr>
          <a:xfrm>
            <a:off x="6102893" y="5488822"/>
            <a:ext cx="682943" cy="684000"/>
            <a:chOff x="6325956" y="1809336"/>
            <a:chExt cx="1588229" cy="1588229"/>
          </a:xfrm>
        </p:grpSpPr>
        <p:sp>
          <p:nvSpPr>
            <p:cNvPr id="66" name="Oval 35"/>
            <p:cNvSpPr/>
            <p:nvPr/>
          </p:nvSpPr>
          <p:spPr>
            <a:xfrm>
              <a:off x="6325956" y="1809336"/>
              <a:ext cx="1588229" cy="1588229"/>
            </a:xfrm>
            <a:prstGeom prst="ellipse">
              <a:avLst/>
            </a:prstGeom>
            <a:solidFill>
              <a:schemeClr val="accent6">
                <a:lumMod val="75000"/>
                <a:alpha val="90000"/>
              </a:schemeClr>
            </a:solidFill>
            <a:ln w="2540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67" name="Oval 4"/>
            <p:cNvSpPr/>
            <p:nvPr/>
          </p:nvSpPr>
          <p:spPr>
            <a:xfrm>
              <a:off x="6483676" y="1967056"/>
              <a:ext cx="1272786" cy="12727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43061" tIns="55880" rIns="143061" bIns="55880" numCol="1" spcCol="1270" anchor="ctr" anchorCtr="0">
              <a:noAutofit/>
            </a:bodyPr>
            <a:lstStyle/>
            <a:p>
              <a:pPr lvl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id-ID" sz="2400" kern="1200" dirty="0">
                <a:solidFill>
                  <a:schemeClr val="bg1">
                    <a:lumMod val="95000"/>
                  </a:schemeClr>
                </a:solidFill>
                <a:latin typeface="FontAwesome" pitchFamily="2" charset="0"/>
              </a:endParaRPr>
            </a:p>
          </p:txBody>
        </p:sp>
      </p:grpSp>
      <p:sp>
        <p:nvSpPr>
          <p:cNvPr id="68" name="Marcador de texto 3"/>
          <p:cNvSpPr>
            <a:spLocks noGrp="1"/>
          </p:cNvSpPr>
          <p:nvPr>
            <p:ph type="body" sz="quarter" idx="15"/>
          </p:nvPr>
        </p:nvSpPr>
        <p:spPr>
          <a:xfrm>
            <a:off x="1254922" y="2085155"/>
            <a:ext cx="4469512" cy="9144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9" name="Marcador de texto 3"/>
          <p:cNvSpPr>
            <a:spLocks noGrp="1"/>
          </p:cNvSpPr>
          <p:nvPr>
            <p:ph type="body" sz="quarter" idx="16"/>
          </p:nvPr>
        </p:nvSpPr>
        <p:spPr>
          <a:xfrm>
            <a:off x="1251864" y="4277467"/>
            <a:ext cx="4469512" cy="9144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0" name="Marcador de texto 3"/>
          <p:cNvSpPr>
            <a:spLocks noGrp="1"/>
          </p:cNvSpPr>
          <p:nvPr>
            <p:ph type="body" sz="quarter" idx="17"/>
          </p:nvPr>
        </p:nvSpPr>
        <p:spPr>
          <a:xfrm>
            <a:off x="1251864" y="5373622"/>
            <a:ext cx="4469512" cy="9144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1" name="Marcador de texto 3"/>
          <p:cNvSpPr>
            <a:spLocks noGrp="1"/>
          </p:cNvSpPr>
          <p:nvPr>
            <p:ph type="body" sz="quarter" idx="18"/>
          </p:nvPr>
        </p:nvSpPr>
        <p:spPr>
          <a:xfrm>
            <a:off x="7011741" y="2085155"/>
            <a:ext cx="4469512" cy="9144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2" name="Marcador de texto 3"/>
          <p:cNvSpPr>
            <a:spLocks noGrp="1"/>
          </p:cNvSpPr>
          <p:nvPr>
            <p:ph type="body" sz="quarter" idx="19"/>
          </p:nvPr>
        </p:nvSpPr>
        <p:spPr>
          <a:xfrm>
            <a:off x="7011741" y="4277467"/>
            <a:ext cx="4469512" cy="9144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3" name="Marcador de texto 3"/>
          <p:cNvSpPr>
            <a:spLocks noGrp="1"/>
          </p:cNvSpPr>
          <p:nvPr>
            <p:ph type="body" sz="quarter" idx="20"/>
          </p:nvPr>
        </p:nvSpPr>
        <p:spPr>
          <a:xfrm>
            <a:off x="7011741" y="5373622"/>
            <a:ext cx="4469512" cy="9144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4" name="Título 1"/>
          <p:cNvSpPr>
            <a:spLocks noGrp="1"/>
          </p:cNvSpPr>
          <p:nvPr>
            <p:ph type="title" hasCustomPrompt="1"/>
          </p:nvPr>
        </p:nvSpPr>
        <p:spPr>
          <a:xfrm>
            <a:off x="3006811" y="150943"/>
            <a:ext cx="8346989" cy="817200"/>
          </a:xfrm>
        </p:spPr>
        <p:txBody>
          <a:bodyPr/>
          <a:lstStyle/>
          <a:p>
            <a:r>
              <a:rPr lang="es-ES" dirty="0" smtClean="0"/>
              <a:t>Título de la diapositiva</a:t>
            </a:r>
            <a:endParaRPr lang="es-ES" dirty="0"/>
          </a:p>
        </p:txBody>
      </p:sp>
      <p:grpSp>
        <p:nvGrpSpPr>
          <p:cNvPr id="28" name="Group 22"/>
          <p:cNvGrpSpPr/>
          <p:nvPr userDrawn="1"/>
        </p:nvGrpSpPr>
        <p:grpSpPr>
          <a:xfrm>
            <a:off x="301545" y="3296511"/>
            <a:ext cx="682943" cy="684000"/>
            <a:chOff x="6325956" y="1852024"/>
            <a:chExt cx="1588229" cy="1588229"/>
          </a:xfrm>
        </p:grpSpPr>
        <p:sp>
          <p:nvSpPr>
            <p:cNvPr id="29" name="Oval 23"/>
            <p:cNvSpPr/>
            <p:nvPr/>
          </p:nvSpPr>
          <p:spPr>
            <a:xfrm>
              <a:off x="6325956" y="1852024"/>
              <a:ext cx="1588229" cy="1588229"/>
            </a:xfrm>
            <a:prstGeom prst="ellipse">
              <a:avLst/>
            </a:prstGeom>
            <a:solidFill>
              <a:schemeClr val="accent6">
                <a:lumMod val="40000"/>
                <a:lumOff val="60000"/>
                <a:alpha val="90000"/>
              </a:schemeClr>
            </a:solidFill>
            <a:ln w="2540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30" name="Oval 4"/>
            <p:cNvSpPr/>
            <p:nvPr/>
          </p:nvSpPr>
          <p:spPr>
            <a:xfrm>
              <a:off x="6483676" y="1967056"/>
              <a:ext cx="1272787" cy="127278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43061" tIns="55880" rIns="143061" bIns="55880" numCol="1" spcCol="1270" anchor="ctr" anchorCtr="0">
              <a:noAutofit/>
            </a:bodyPr>
            <a:lstStyle/>
            <a:p>
              <a:pPr lvl="0"/>
              <a:endParaRPr lang="id-ID" sz="2800" i="0" dirty="0">
                <a:solidFill>
                  <a:schemeClr val="bg1">
                    <a:lumMod val="95000"/>
                  </a:schemeClr>
                </a:solidFill>
                <a:latin typeface="FontAwesome" pitchFamily="2" charset="0"/>
              </a:endParaRPr>
            </a:p>
          </p:txBody>
        </p:sp>
      </p:grpSp>
      <p:grpSp>
        <p:nvGrpSpPr>
          <p:cNvPr id="31" name="Group 31"/>
          <p:cNvGrpSpPr/>
          <p:nvPr userDrawn="1"/>
        </p:nvGrpSpPr>
        <p:grpSpPr>
          <a:xfrm>
            <a:off x="6102893" y="3296511"/>
            <a:ext cx="682943" cy="684000"/>
            <a:chOff x="6325956" y="1852024"/>
            <a:chExt cx="1588229" cy="1588229"/>
          </a:xfrm>
        </p:grpSpPr>
        <p:sp>
          <p:nvSpPr>
            <p:cNvPr id="32" name="Oval 32"/>
            <p:cNvSpPr/>
            <p:nvPr/>
          </p:nvSpPr>
          <p:spPr>
            <a:xfrm>
              <a:off x="6325956" y="1852024"/>
              <a:ext cx="1588229" cy="1588229"/>
            </a:xfrm>
            <a:prstGeom prst="ellipse">
              <a:avLst/>
            </a:prstGeom>
            <a:solidFill>
              <a:schemeClr val="accent6">
                <a:lumMod val="40000"/>
                <a:lumOff val="60000"/>
                <a:alpha val="90000"/>
              </a:schemeClr>
            </a:solidFill>
            <a:ln w="2540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33" name="Oval 4"/>
            <p:cNvSpPr/>
            <p:nvPr/>
          </p:nvSpPr>
          <p:spPr>
            <a:xfrm>
              <a:off x="6483676" y="1967056"/>
              <a:ext cx="1272786" cy="12727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43061" tIns="55880" rIns="143061" bIns="55880" numCol="1" spcCol="1270" anchor="ctr" anchorCtr="0">
              <a:noAutofit/>
            </a:bodyPr>
            <a:lstStyle/>
            <a:p>
              <a:pPr lvl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id-ID" sz="2400" kern="1200" dirty="0">
                <a:solidFill>
                  <a:schemeClr val="bg1">
                    <a:lumMod val="95000"/>
                  </a:schemeClr>
                </a:solidFill>
                <a:latin typeface="FontAwesome" pitchFamily="2" charset="0"/>
              </a:endParaRPr>
            </a:p>
          </p:txBody>
        </p:sp>
      </p:grpSp>
      <p:sp>
        <p:nvSpPr>
          <p:cNvPr id="34" name="Marcador de texto 3"/>
          <p:cNvSpPr>
            <a:spLocks noGrp="1"/>
          </p:cNvSpPr>
          <p:nvPr>
            <p:ph type="body" sz="quarter" idx="21"/>
          </p:nvPr>
        </p:nvSpPr>
        <p:spPr>
          <a:xfrm>
            <a:off x="1251864" y="3181311"/>
            <a:ext cx="4469512" cy="9144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5" name="Marcador de texto 3"/>
          <p:cNvSpPr>
            <a:spLocks noGrp="1"/>
          </p:cNvSpPr>
          <p:nvPr>
            <p:ph type="body" sz="quarter" idx="22"/>
          </p:nvPr>
        </p:nvSpPr>
        <p:spPr>
          <a:xfrm>
            <a:off x="7011741" y="3181311"/>
            <a:ext cx="4469512" cy="9144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40592336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kyLin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n 22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06760"/>
            <a:ext cx="12192000" cy="1063941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sz="quarter" idx="15"/>
          </p:nvPr>
        </p:nvSpPr>
        <p:spPr>
          <a:xfrm>
            <a:off x="334029" y="1139149"/>
            <a:ext cx="11520000" cy="463902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cxnSp>
        <p:nvCxnSpPr>
          <p:cNvPr id="13" name="Straight Connector 8"/>
          <p:cNvCxnSpPr/>
          <p:nvPr userDrawn="1"/>
        </p:nvCxnSpPr>
        <p:spPr>
          <a:xfrm>
            <a:off x="2097129" y="79775"/>
            <a:ext cx="0" cy="73724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n 13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0884" y="120484"/>
            <a:ext cx="713464" cy="649635"/>
          </a:xfrm>
          <a:prstGeom prst="rect">
            <a:avLst/>
          </a:prstGeom>
        </p:spPr>
      </p:pic>
      <p:sp>
        <p:nvSpPr>
          <p:cNvPr id="15" name="Rectangle 11"/>
          <p:cNvSpPr/>
          <p:nvPr userDrawn="1"/>
        </p:nvSpPr>
        <p:spPr>
          <a:xfrm>
            <a:off x="536001" y="103940"/>
            <a:ext cx="16080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s-ES" sz="1200" noProof="0" dirty="0" smtClean="0">
                <a:solidFill>
                  <a:schemeClr val="accent1">
                    <a:lumMod val="75000"/>
                  </a:schemeClr>
                </a:solidFill>
                <a:latin typeface="Gill Sans MT" panose="020B0502020104020203" pitchFamily="34" charset="0"/>
                <a:ea typeface="Roboto" panose="02000000000000000000" pitchFamily="2" charset="0"/>
                <a:cs typeface="Open Sans Light" panose="020B0306030504020204" pitchFamily="34" charset="0"/>
              </a:rPr>
              <a:t>Empresa Municipal de</a:t>
            </a:r>
          </a:p>
          <a:p>
            <a:pPr algn="r"/>
            <a:r>
              <a:rPr lang="es-ES" sz="1200" noProof="0" dirty="0" smtClean="0">
                <a:solidFill>
                  <a:schemeClr val="accent1">
                    <a:lumMod val="75000"/>
                  </a:schemeClr>
                </a:solidFill>
                <a:latin typeface="Gill Sans MT" panose="020B0502020104020203" pitchFamily="34" charset="0"/>
                <a:ea typeface="Roboto" panose="02000000000000000000" pitchFamily="2" charset="0"/>
                <a:cs typeface="Open Sans Light" panose="020B0306030504020204" pitchFamily="34" charset="0"/>
              </a:rPr>
              <a:t>Transportes de Madrid</a:t>
            </a:r>
            <a:endParaRPr lang="id-ID" sz="1200" dirty="0" smtClean="0">
              <a:solidFill>
                <a:schemeClr val="bg1">
                  <a:lumMod val="65000"/>
                </a:schemeClr>
              </a:solidFill>
              <a:latin typeface="Gill Sans MT" panose="020B0502020104020203" pitchFamily="34" charset="0"/>
              <a:ea typeface="Roboto" panose="02000000000000000000" pitchFamily="2" charset="0"/>
              <a:cs typeface="Open Sans Light" panose="020B0306030504020204" pitchFamily="34" charset="0"/>
            </a:endParaRPr>
          </a:p>
        </p:txBody>
      </p:sp>
      <p:sp>
        <p:nvSpPr>
          <p:cNvPr id="16" name="Marcador de texto 22"/>
          <p:cNvSpPr>
            <a:spLocks noGrp="1"/>
          </p:cNvSpPr>
          <p:nvPr>
            <p:ph type="body" sz="quarter" idx="13" hasCustomPrompt="1"/>
          </p:nvPr>
        </p:nvSpPr>
        <p:spPr>
          <a:xfrm>
            <a:off x="3100917" y="-7941"/>
            <a:ext cx="8937079" cy="491657"/>
          </a:xfrm>
          <a:prstGeom prst="rect">
            <a:avLst/>
          </a:prstGeom>
        </p:spPr>
        <p:txBody>
          <a:bodyPr anchor="b" anchorCtr="0"/>
          <a:lstStyle>
            <a:lvl1pPr marL="0" indent="0" algn="r">
              <a:buNone/>
              <a:defRPr/>
            </a:lvl1pPr>
            <a:lvl2pPr marL="0" indent="0">
              <a:buNone/>
              <a:defRPr sz="1600" baseline="0"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 dirty="0" smtClean="0"/>
              <a:t>Título de Diapositiva</a:t>
            </a:r>
          </a:p>
        </p:txBody>
      </p:sp>
      <p:sp>
        <p:nvSpPr>
          <p:cNvPr id="17" name="Marcador de texto 22"/>
          <p:cNvSpPr>
            <a:spLocks noGrp="1"/>
          </p:cNvSpPr>
          <p:nvPr>
            <p:ph type="body" sz="quarter" idx="14" hasCustomPrompt="1"/>
          </p:nvPr>
        </p:nvSpPr>
        <p:spPr>
          <a:xfrm>
            <a:off x="3100915" y="565605"/>
            <a:ext cx="8937079" cy="491657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r">
              <a:buNone/>
              <a:defRPr sz="1600"/>
            </a:lvl1pPr>
            <a:lvl2pPr marL="0" indent="0">
              <a:buNone/>
              <a:defRPr sz="1600" baseline="0"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 dirty="0" smtClean="0"/>
              <a:t>Subtítulo de Diapositiva</a:t>
            </a:r>
          </a:p>
        </p:txBody>
      </p:sp>
      <p:grpSp>
        <p:nvGrpSpPr>
          <p:cNvPr id="18" name="Group 5"/>
          <p:cNvGrpSpPr/>
          <p:nvPr userDrawn="1"/>
        </p:nvGrpSpPr>
        <p:grpSpPr>
          <a:xfrm>
            <a:off x="3221724" y="500722"/>
            <a:ext cx="8816269" cy="58058"/>
            <a:chOff x="4616262" y="2307771"/>
            <a:chExt cx="2349876" cy="58058"/>
          </a:xfrm>
        </p:grpSpPr>
        <p:sp>
          <p:nvSpPr>
            <p:cNvPr id="19" name="Rectangle 3"/>
            <p:cNvSpPr/>
            <p:nvPr/>
          </p:nvSpPr>
          <p:spPr>
            <a:xfrm>
              <a:off x="4616262" y="2307771"/>
              <a:ext cx="1174938" cy="58058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id-ID" sz="1800"/>
            </a:p>
          </p:txBody>
        </p:sp>
        <p:sp>
          <p:nvSpPr>
            <p:cNvPr id="20" name="Rectangle 4"/>
            <p:cNvSpPr/>
            <p:nvPr/>
          </p:nvSpPr>
          <p:spPr>
            <a:xfrm>
              <a:off x="5791200" y="2307771"/>
              <a:ext cx="1174938" cy="58058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id-ID" sz="1800"/>
            </a:p>
          </p:txBody>
        </p:sp>
      </p:grpSp>
    </p:spTree>
    <p:extLst>
      <p:ext uri="{BB962C8B-B14F-4D97-AF65-F5344CB8AC3E}">
        <p14:creationId xmlns:p14="http://schemas.microsoft.com/office/powerpoint/2010/main" val="18939669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22"/>
          <p:cNvGrpSpPr/>
          <p:nvPr userDrawn="1"/>
        </p:nvGrpSpPr>
        <p:grpSpPr>
          <a:xfrm>
            <a:off x="5509436" y="3742424"/>
            <a:ext cx="6432000" cy="46800"/>
            <a:chOff x="7397791" y="3750948"/>
            <a:chExt cx="1260000" cy="59682"/>
          </a:xfrm>
        </p:grpSpPr>
        <p:sp>
          <p:nvSpPr>
            <p:cNvPr id="8" name="Rectangle 23"/>
            <p:cNvSpPr/>
            <p:nvPr/>
          </p:nvSpPr>
          <p:spPr>
            <a:xfrm>
              <a:off x="7397791" y="3750948"/>
              <a:ext cx="540000" cy="58058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800"/>
            </a:p>
          </p:txBody>
        </p:sp>
        <p:sp>
          <p:nvSpPr>
            <p:cNvPr id="9" name="Rectangle 24"/>
            <p:cNvSpPr/>
            <p:nvPr/>
          </p:nvSpPr>
          <p:spPr>
            <a:xfrm>
              <a:off x="8117791" y="3750948"/>
              <a:ext cx="540000" cy="58058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800"/>
            </a:p>
          </p:txBody>
        </p:sp>
        <p:sp>
          <p:nvSpPr>
            <p:cNvPr id="10" name="Rectangle 25"/>
            <p:cNvSpPr/>
            <p:nvPr/>
          </p:nvSpPr>
          <p:spPr>
            <a:xfrm>
              <a:off x="7937791" y="3752572"/>
              <a:ext cx="180000" cy="58058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800"/>
            </a:p>
          </p:txBody>
        </p:sp>
      </p:grpSp>
      <p:pic>
        <p:nvPicPr>
          <p:cNvPr id="11" name="Imagen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131" y="3142730"/>
            <a:ext cx="3496083" cy="457928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1623008" y="3049287"/>
            <a:ext cx="3861122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s-ES" sz="1400" noProof="0" dirty="0" smtClean="0">
                <a:solidFill>
                  <a:schemeClr val="accent1">
                    <a:lumMod val="75000"/>
                  </a:schemeClr>
                </a:solidFill>
                <a:latin typeface="Gill Sans MT" panose="020B0502020104020203" pitchFamily="34" charset="0"/>
                <a:ea typeface="Roboto" panose="02000000000000000000" pitchFamily="2" charset="0"/>
                <a:cs typeface="Open Sans Light" panose="020B0306030504020204" pitchFamily="34" charset="0"/>
              </a:rPr>
              <a:t>Dirección</a:t>
            </a:r>
            <a:r>
              <a:rPr lang="id-ID" sz="1400" dirty="0" smtClean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  <a:ea typeface="Roboto" panose="02000000000000000000" pitchFamily="2" charset="0"/>
                <a:cs typeface="Open Sans Light" panose="020B0306030504020204" pitchFamily="34" charset="0"/>
              </a:rPr>
              <a:t> </a:t>
            </a:r>
            <a:r>
              <a:rPr lang="es-ES" sz="1400" noProof="0" dirty="0" smtClean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  <a:ea typeface="Roboto" panose="02000000000000000000" pitchFamily="2" charset="0"/>
                <a:cs typeface="Open Sans Light" panose="020B0306030504020204" pitchFamily="34" charset="0"/>
              </a:rPr>
              <a:t>de</a:t>
            </a:r>
            <a:r>
              <a:rPr lang="id-ID" sz="1400" dirty="0" smtClean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  <a:ea typeface="Roboto" panose="02000000000000000000" pitchFamily="2" charset="0"/>
                <a:cs typeface="Open Sans Light" panose="020B0306030504020204" pitchFamily="34" charset="0"/>
              </a:rPr>
              <a:t> </a:t>
            </a:r>
            <a:r>
              <a:rPr lang="es-ES" sz="1400" noProof="0" dirty="0" smtClean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  <a:ea typeface="Roboto" panose="02000000000000000000" pitchFamily="2" charset="0"/>
                <a:cs typeface="Open Sans Light" panose="020B0306030504020204" pitchFamily="34" charset="0"/>
              </a:rPr>
              <a:t>Comunicación</a:t>
            </a:r>
            <a:r>
              <a:rPr lang="es-ES" sz="1400" dirty="0" smtClean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  <a:ea typeface="Roboto" panose="02000000000000000000" pitchFamily="2" charset="0"/>
                <a:cs typeface="Open Sans Light" panose="020B0306030504020204" pitchFamily="34" charset="0"/>
              </a:rPr>
              <a:t>, Cliente y Consultoría</a:t>
            </a:r>
            <a:endParaRPr lang="id-ID" sz="1400" dirty="0" smtClean="0">
              <a:solidFill>
                <a:schemeClr val="bg1">
                  <a:lumMod val="65000"/>
                </a:schemeClr>
              </a:solidFill>
              <a:latin typeface="Gill Sans MT" panose="020B0502020104020203" pitchFamily="34" charset="0"/>
              <a:ea typeface="Roboto" panose="02000000000000000000" pitchFamily="2" charset="0"/>
              <a:cs typeface="Open Sans Light" panose="020B0306030504020204" pitchFamily="34" charset="0"/>
            </a:endParaRPr>
          </a:p>
          <a:p>
            <a:pPr algn="r"/>
            <a:r>
              <a:rPr lang="en-GB" sz="1400" noProof="0" dirty="0" smtClean="0">
                <a:solidFill>
                  <a:schemeClr val="accent1">
                    <a:lumMod val="75000"/>
                  </a:schemeClr>
                </a:solidFill>
                <a:latin typeface="Gill Sans MT" panose="020B0502020104020203" pitchFamily="34" charset="0"/>
                <a:ea typeface="Roboto" panose="02000000000000000000" pitchFamily="2" charset="0"/>
                <a:cs typeface="Open Sans Light" panose="020B0306030504020204" pitchFamily="34" charset="0"/>
              </a:rPr>
              <a:t>communications, customer</a:t>
            </a:r>
          </a:p>
          <a:p>
            <a:pPr algn="r"/>
            <a:r>
              <a:rPr lang="en-GB" sz="1400" noProof="0" dirty="0" smtClean="0">
                <a:solidFill>
                  <a:schemeClr val="accent1">
                    <a:lumMod val="75000"/>
                  </a:schemeClr>
                </a:solidFill>
                <a:latin typeface="Gill Sans MT" panose="020B0502020104020203" pitchFamily="34" charset="0"/>
                <a:ea typeface="Roboto" panose="02000000000000000000" pitchFamily="2" charset="0"/>
                <a:cs typeface="Open Sans Light" panose="020B0306030504020204" pitchFamily="34" charset="0"/>
              </a:rPr>
              <a:t>and consultancy</a:t>
            </a:r>
            <a:endParaRPr lang="en-GB" sz="1400" noProof="0" dirty="0">
              <a:solidFill>
                <a:schemeClr val="bg1">
                  <a:lumMod val="65000"/>
                </a:schemeClr>
              </a:solidFill>
              <a:latin typeface="Gill Sans MT" panose="020B0502020104020203" pitchFamily="34" charset="0"/>
              <a:ea typeface="Roboto" panose="02000000000000000000" pitchFamily="2" charset="0"/>
              <a:cs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78779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esent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22"/>
          <p:cNvGrpSpPr/>
          <p:nvPr userDrawn="1"/>
        </p:nvGrpSpPr>
        <p:grpSpPr>
          <a:xfrm>
            <a:off x="5509436" y="3742424"/>
            <a:ext cx="6432000" cy="46800"/>
            <a:chOff x="7397791" y="3750948"/>
            <a:chExt cx="1260000" cy="59682"/>
          </a:xfrm>
        </p:grpSpPr>
        <p:sp>
          <p:nvSpPr>
            <p:cNvPr id="8" name="Rectangle 23"/>
            <p:cNvSpPr/>
            <p:nvPr/>
          </p:nvSpPr>
          <p:spPr>
            <a:xfrm>
              <a:off x="7397791" y="3750948"/>
              <a:ext cx="540000" cy="58058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800"/>
            </a:p>
          </p:txBody>
        </p:sp>
        <p:sp>
          <p:nvSpPr>
            <p:cNvPr id="9" name="Rectangle 24"/>
            <p:cNvSpPr/>
            <p:nvPr/>
          </p:nvSpPr>
          <p:spPr>
            <a:xfrm>
              <a:off x="8117791" y="3750948"/>
              <a:ext cx="540000" cy="58058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800"/>
            </a:p>
          </p:txBody>
        </p:sp>
        <p:sp>
          <p:nvSpPr>
            <p:cNvPr id="10" name="Rectangle 25"/>
            <p:cNvSpPr/>
            <p:nvPr/>
          </p:nvSpPr>
          <p:spPr>
            <a:xfrm>
              <a:off x="7937791" y="3752572"/>
              <a:ext cx="180000" cy="58058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800"/>
            </a:p>
          </p:txBody>
        </p:sp>
      </p:grpSp>
      <p:pic>
        <p:nvPicPr>
          <p:cNvPr id="11" name="Imagen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131" y="3142730"/>
            <a:ext cx="3496083" cy="457928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2367203" y="3142730"/>
            <a:ext cx="31169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1400" noProof="0" dirty="0" smtClean="0">
                <a:solidFill>
                  <a:schemeClr val="accent1">
                    <a:lumMod val="75000"/>
                  </a:schemeClr>
                </a:solidFill>
                <a:latin typeface="Gill Sans MT" panose="020B0502020104020203" pitchFamily="34" charset="0"/>
                <a:ea typeface="Roboto" panose="02000000000000000000" pitchFamily="2" charset="0"/>
                <a:cs typeface="Open Sans Light" panose="020B0306030504020204" pitchFamily="34" charset="0"/>
              </a:rPr>
              <a:t>Empresa </a:t>
            </a:r>
            <a:r>
              <a:rPr lang="es-ES" sz="1400" kern="1200" noProof="0" dirty="0" smtClean="0">
                <a:solidFill>
                  <a:schemeClr val="accent1">
                    <a:lumMod val="75000"/>
                  </a:schemeClr>
                </a:solidFill>
                <a:latin typeface="Gill Sans MT" panose="020B0502020104020203" pitchFamily="34" charset="0"/>
                <a:ea typeface="Roboto" panose="02000000000000000000" pitchFamily="2" charset="0"/>
                <a:cs typeface="Open Sans Light" panose="020B0306030504020204" pitchFamily="34" charset="0"/>
              </a:rPr>
              <a:t>Municipal</a:t>
            </a:r>
            <a:r>
              <a:rPr lang="es-ES" sz="1400" noProof="0" dirty="0" smtClean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  <a:ea typeface="Roboto" panose="02000000000000000000" pitchFamily="2" charset="0"/>
                <a:cs typeface="Open Sans Light" panose="020B0306030504020204" pitchFamily="34" charset="0"/>
              </a:rPr>
              <a:t> </a:t>
            </a:r>
            <a:r>
              <a:rPr lang="es-ES" sz="1400" kern="1200" noProof="0" dirty="0" smtClean="0">
                <a:solidFill>
                  <a:schemeClr val="accent1">
                    <a:lumMod val="75000"/>
                  </a:schemeClr>
                </a:solidFill>
                <a:latin typeface="Gill Sans MT" panose="020B0502020104020203" pitchFamily="34" charset="0"/>
                <a:ea typeface="Roboto" panose="02000000000000000000" pitchFamily="2" charset="0"/>
                <a:cs typeface="Open Sans Light" panose="020B0306030504020204" pitchFamily="34" charset="0"/>
              </a:rPr>
              <a:t>de Transportes de Madrid</a:t>
            </a:r>
            <a:endParaRPr lang="id-ID" sz="1400" kern="1200" dirty="0" smtClean="0">
              <a:solidFill>
                <a:schemeClr val="accent1">
                  <a:lumMod val="75000"/>
                </a:schemeClr>
              </a:solidFill>
              <a:latin typeface="Gill Sans MT" panose="020B0502020104020203" pitchFamily="34" charset="0"/>
              <a:ea typeface="Roboto" panose="02000000000000000000" pitchFamily="2" charset="0"/>
              <a:cs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53877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/>
          <p:nvPr userDrawn="1"/>
        </p:nvSpPr>
        <p:spPr>
          <a:xfrm>
            <a:off x="7218879" y="3544155"/>
            <a:ext cx="282962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s-ES" sz="1000" noProof="0" dirty="0" smtClean="0">
                <a:solidFill>
                  <a:schemeClr val="bg1"/>
                </a:solidFill>
                <a:latin typeface="Gill Sans MT" panose="020B0502020104020203" pitchFamily="34" charset="0"/>
                <a:ea typeface="Roboto" panose="02000000000000000000" pitchFamily="2" charset="0"/>
                <a:cs typeface="Open Sans Light" panose="020B0306030504020204" pitchFamily="34" charset="0"/>
              </a:rPr>
              <a:t>Dirección</a:t>
            </a:r>
            <a:r>
              <a:rPr lang="es-ES" sz="1000" baseline="0" noProof="0" dirty="0" smtClean="0">
                <a:solidFill>
                  <a:schemeClr val="bg1"/>
                </a:solidFill>
                <a:latin typeface="Gill Sans MT" panose="020B0502020104020203" pitchFamily="34" charset="0"/>
                <a:ea typeface="Roboto" panose="02000000000000000000" pitchFamily="2" charset="0"/>
                <a:cs typeface="Open Sans Light" panose="020B0306030504020204" pitchFamily="34" charset="0"/>
              </a:rPr>
              <a:t> </a:t>
            </a:r>
            <a:r>
              <a:rPr lang="es-ES" sz="1000" noProof="0" dirty="0" smtClean="0">
                <a:solidFill>
                  <a:schemeClr val="bg1"/>
                </a:solidFill>
                <a:latin typeface="Gill Sans MT" panose="020B0502020104020203" pitchFamily="34" charset="0"/>
                <a:ea typeface="Roboto" panose="02000000000000000000" pitchFamily="2" charset="0"/>
                <a:cs typeface="Open Sans Light" panose="020B0306030504020204" pitchFamily="34" charset="0"/>
              </a:rPr>
              <a:t>de</a:t>
            </a:r>
            <a:r>
              <a:rPr lang="id-ID" sz="1000" dirty="0" smtClean="0">
                <a:solidFill>
                  <a:schemeClr val="bg1"/>
                </a:solidFill>
                <a:latin typeface="Gill Sans MT" panose="020B0502020104020203" pitchFamily="34" charset="0"/>
                <a:ea typeface="Roboto" panose="02000000000000000000" pitchFamily="2" charset="0"/>
                <a:cs typeface="Open Sans Light" panose="020B0306030504020204" pitchFamily="34" charset="0"/>
              </a:rPr>
              <a:t> </a:t>
            </a:r>
            <a:r>
              <a:rPr lang="es-ES" sz="1000" noProof="0" dirty="0" smtClean="0">
                <a:solidFill>
                  <a:schemeClr val="bg1"/>
                </a:solidFill>
                <a:latin typeface="Gill Sans MT" panose="020B0502020104020203" pitchFamily="34" charset="0"/>
                <a:ea typeface="Roboto" panose="02000000000000000000" pitchFamily="2" charset="0"/>
                <a:cs typeface="Open Sans Light" panose="020B0306030504020204" pitchFamily="34" charset="0"/>
              </a:rPr>
              <a:t>Comunicación</a:t>
            </a:r>
            <a:r>
              <a:rPr lang="es-ES" sz="1000" dirty="0" smtClean="0">
                <a:solidFill>
                  <a:schemeClr val="bg1"/>
                </a:solidFill>
                <a:latin typeface="Gill Sans MT" panose="020B0502020104020203" pitchFamily="34" charset="0"/>
                <a:ea typeface="Roboto" panose="02000000000000000000" pitchFamily="2" charset="0"/>
                <a:cs typeface="Open Sans Light" panose="020B0306030504020204" pitchFamily="34" charset="0"/>
              </a:rPr>
              <a:t>, Cliente y Consultoría</a:t>
            </a:r>
            <a:endParaRPr lang="id-ID" sz="1000" dirty="0" smtClean="0">
              <a:solidFill>
                <a:schemeClr val="bg1"/>
              </a:solidFill>
              <a:latin typeface="Gill Sans MT" panose="020B0502020104020203" pitchFamily="34" charset="0"/>
              <a:ea typeface="Roboto" panose="02000000000000000000" pitchFamily="2" charset="0"/>
              <a:cs typeface="Open Sans Light" panose="020B0306030504020204" pitchFamily="34" charset="0"/>
            </a:endParaRPr>
          </a:p>
          <a:p>
            <a:pPr algn="r"/>
            <a:r>
              <a:rPr lang="en-US" sz="1000" noProof="0" dirty="0" smtClean="0">
                <a:solidFill>
                  <a:schemeClr val="bg1"/>
                </a:solidFill>
                <a:latin typeface="Gill Sans MT" panose="020B0502020104020203" pitchFamily="34" charset="0"/>
                <a:ea typeface="Roboto" panose="02000000000000000000" pitchFamily="2" charset="0"/>
                <a:cs typeface="Open Sans Light" panose="020B0306030504020204" pitchFamily="34" charset="0"/>
              </a:rPr>
              <a:t>communications, customer</a:t>
            </a:r>
          </a:p>
          <a:p>
            <a:pPr algn="r"/>
            <a:r>
              <a:rPr lang="en-US" sz="1000" noProof="0" dirty="0" smtClean="0">
                <a:solidFill>
                  <a:schemeClr val="bg1"/>
                </a:solidFill>
                <a:latin typeface="Gill Sans MT" panose="020B0502020104020203" pitchFamily="34" charset="0"/>
                <a:ea typeface="Roboto" panose="02000000000000000000" pitchFamily="2" charset="0"/>
                <a:cs typeface="Open Sans Light" panose="020B0306030504020204" pitchFamily="34" charset="0"/>
              </a:rPr>
              <a:t>and consultancy</a:t>
            </a:r>
            <a:endParaRPr lang="en-US" sz="1000" noProof="0" dirty="0">
              <a:solidFill>
                <a:schemeClr val="bg1"/>
              </a:solidFill>
              <a:latin typeface="Gill Sans MT" panose="020B0502020104020203" pitchFamily="34" charset="0"/>
              <a:ea typeface="Roboto" panose="02000000000000000000" pitchFamily="2" charset="0"/>
              <a:cs typeface="Open Sans Light" panose="020B0306030504020204" pitchFamily="34" charset="0"/>
            </a:endParaRPr>
          </a:p>
        </p:txBody>
      </p:sp>
      <p:grpSp>
        <p:nvGrpSpPr>
          <p:cNvPr id="12" name="Grupo 11"/>
          <p:cNvGrpSpPr/>
          <p:nvPr userDrawn="1"/>
        </p:nvGrpSpPr>
        <p:grpSpPr>
          <a:xfrm>
            <a:off x="3616500" y="3420976"/>
            <a:ext cx="6432000" cy="45527"/>
            <a:chOff x="1091808" y="3240000"/>
            <a:chExt cx="4824000" cy="45527"/>
          </a:xfrm>
        </p:grpSpPr>
        <p:sp>
          <p:nvSpPr>
            <p:cNvPr id="9" name="Rectangle 23"/>
            <p:cNvSpPr/>
            <p:nvPr/>
          </p:nvSpPr>
          <p:spPr>
            <a:xfrm>
              <a:off x="1091808" y="3240000"/>
              <a:ext cx="2067429" cy="45527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800"/>
            </a:p>
          </p:txBody>
        </p:sp>
        <p:sp>
          <p:nvSpPr>
            <p:cNvPr id="10" name="Rectangle 24"/>
            <p:cNvSpPr/>
            <p:nvPr/>
          </p:nvSpPr>
          <p:spPr>
            <a:xfrm>
              <a:off x="3848379" y="3240000"/>
              <a:ext cx="2067429" cy="4552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800"/>
            </a:p>
          </p:txBody>
        </p:sp>
        <p:sp>
          <p:nvSpPr>
            <p:cNvPr id="11" name="Rectangle 25"/>
            <p:cNvSpPr/>
            <p:nvPr/>
          </p:nvSpPr>
          <p:spPr>
            <a:xfrm>
              <a:off x="3159237" y="3240000"/>
              <a:ext cx="689143" cy="45527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800"/>
            </a:p>
          </p:txBody>
        </p:sp>
      </p:grpSp>
      <p:sp>
        <p:nvSpPr>
          <p:cNvPr id="13" name="Título 1"/>
          <p:cNvSpPr>
            <a:spLocks noGrp="1"/>
          </p:cNvSpPr>
          <p:nvPr>
            <p:ph type="title"/>
          </p:nvPr>
        </p:nvSpPr>
        <p:spPr>
          <a:xfrm>
            <a:off x="229356" y="2444206"/>
            <a:ext cx="9819145" cy="899117"/>
          </a:xfrm>
        </p:spPr>
        <p:txBody>
          <a:bodyPr anchor="b">
            <a:normAutofit/>
          </a:bodyPr>
          <a:lstStyle>
            <a:lvl1pPr algn="r">
              <a:defRPr sz="2400">
                <a:solidFill>
                  <a:schemeClr val="bg1"/>
                </a:solidFill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003360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ítulo 1"/>
          <p:cNvSpPr>
            <a:spLocks noGrp="1"/>
          </p:cNvSpPr>
          <p:nvPr>
            <p:ph type="title"/>
          </p:nvPr>
        </p:nvSpPr>
        <p:spPr>
          <a:xfrm>
            <a:off x="3417859" y="920684"/>
            <a:ext cx="5390148" cy="4042611"/>
          </a:xfrm>
          <a:prstGeom prst="ellipse">
            <a:avLst/>
          </a:prstGeom>
          <a:noFill/>
          <a:ln w="38100">
            <a:solidFill>
              <a:schemeClr val="bg1"/>
            </a:solidFill>
            <a:prstDash val="sysDash"/>
          </a:ln>
        </p:spPr>
        <p:txBody>
          <a:bodyPr anchor="ctr" anchorCtr="0">
            <a:normAutofit/>
          </a:bodyPr>
          <a:lstStyle>
            <a:lvl1pPr algn="ctr">
              <a:defRPr sz="2400">
                <a:solidFill>
                  <a:schemeClr val="bg1"/>
                </a:solidFill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grpSp>
        <p:nvGrpSpPr>
          <p:cNvPr id="21" name="Group 5"/>
          <p:cNvGrpSpPr/>
          <p:nvPr userDrawn="1"/>
        </p:nvGrpSpPr>
        <p:grpSpPr>
          <a:xfrm>
            <a:off x="5152932" y="5228952"/>
            <a:ext cx="1920000" cy="58058"/>
            <a:chOff x="4616262" y="2307771"/>
            <a:chExt cx="2349876" cy="58058"/>
          </a:xfrm>
        </p:grpSpPr>
        <p:sp>
          <p:nvSpPr>
            <p:cNvPr id="22" name="Rectangle 3"/>
            <p:cNvSpPr/>
            <p:nvPr/>
          </p:nvSpPr>
          <p:spPr>
            <a:xfrm>
              <a:off x="4616262" y="2307771"/>
              <a:ext cx="1174938" cy="58058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800"/>
            </a:p>
          </p:txBody>
        </p:sp>
        <p:sp>
          <p:nvSpPr>
            <p:cNvPr id="23" name="Rectangle 4"/>
            <p:cNvSpPr/>
            <p:nvPr/>
          </p:nvSpPr>
          <p:spPr>
            <a:xfrm>
              <a:off x="5791200" y="2307771"/>
              <a:ext cx="1174938" cy="58058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800"/>
            </a:p>
          </p:txBody>
        </p:sp>
      </p:grpSp>
      <p:pic>
        <p:nvPicPr>
          <p:cNvPr id="6" name="Imagen 2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841"/>
          <a:stretch/>
        </p:blipFill>
        <p:spPr>
          <a:xfrm>
            <a:off x="0" y="5806760"/>
            <a:ext cx="12192000" cy="1063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3569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spedid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/>
          <p:nvPr userDrawn="1"/>
        </p:nvSpPr>
        <p:spPr>
          <a:xfrm>
            <a:off x="7218879" y="3858480"/>
            <a:ext cx="282962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s-ES" sz="1000" noProof="0" dirty="0" smtClean="0">
                <a:solidFill>
                  <a:schemeClr val="bg1"/>
                </a:solidFill>
                <a:latin typeface="Gill Sans MT" panose="020B0502020104020203" pitchFamily="34" charset="0"/>
                <a:ea typeface="Roboto" panose="02000000000000000000" pitchFamily="2" charset="0"/>
                <a:cs typeface="Open Sans Light" panose="020B0306030504020204" pitchFamily="34" charset="0"/>
              </a:rPr>
              <a:t>Dirección</a:t>
            </a:r>
            <a:r>
              <a:rPr lang="es-ES" sz="1000" baseline="0" noProof="0" dirty="0" smtClean="0">
                <a:solidFill>
                  <a:schemeClr val="bg1"/>
                </a:solidFill>
                <a:latin typeface="Gill Sans MT" panose="020B0502020104020203" pitchFamily="34" charset="0"/>
                <a:ea typeface="Roboto" panose="02000000000000000000" pitchFamily="2" charset="0"/>
                <a:cs typeface="Open Sans Light" panose="020B0306030504020204" pitchFamily="34" charset="0"/>
              </a:rPr>
              <a:t> </a:t>
            </a:r>
            <a:r>
              <a:rPr lang="es-ES" sz="1000" noProof="0" dirty="0" smtClean="0">
                <a:solidFill>
                  <a:schemeClr val="bg1"/>
                </a:solidFill>
                <a:latin typeface="Gill Sans MT" panose="020B0502020104020203" pitchFamily="34" charset="0"/>
                <a:ea typeface="Roboto" panose="02000000000000000000" pitchFamily="2" charset="0"/>
                <a:cs typeface="Open Sans Light" panose="020B0306030504020204" pitchFamily="34" charset="0"/>
              </a:rPr>
              <a:t>de</a:t>
            </a:r>
            <a:r>
              <a:rPr lang="id-ID" sz="1000" dirty="0" smtClean="0">
                <a:solidFill>
                  <a:schemeClr val="bg1"/>
                </a:solidFill>
                <a:latin typeface="Gill Sans MT" panose="020B0502020104020203" pitchFamily="34" charset="0"/>
                <a:ea typeface="Roboto" panose="02000000000000000000" pitchFamily="2" charset="0"/>
                <a:cs typeface="Open Sans Light" panose="020B0306030504020204" pitchFamily="34" charset="0"/>
              </a:rPr>
              <a:t> </a:t>
            </a:r>
            <a:r>
              <a:rPr lang="es-ES" sz="1000" noProof="0" dirty="0" smtClean="0">
                <a:solidFill>
                  <a:schemeClr val="bg1"/>
                </a:solidFill>
                <a:latin typeface="Gill Sans MT" panose="020B0502020104020203" pitchFamily="34" charset="0"/>
                <a:ea typeface="Roboto" panose="02000000000000000000" pitchFamily="2" charset="0"/>
                <a:cs typeface="Open Sans Light" panose="020B0306030504020204" pitchFamily="34" charset="0"/>
              </a:rPr>
              <a:t>Comunicación</a:t>
            </a:r>
            <a:r>
              <a:rPr lang="es-ES" sz="1000" dirty="0" smtClean="0">
                <a:solidFill>
                  <a:schemeClr val="bg1"/>
                </a:solidFill>
                <a:latin typeface="Gill Sans MT" panose="020B0502020104020203" pitchFamily="34" charset="0"/>
                <a:ea typeface="Roboto" panose="02000000000000000000" pitchFamily="2" charset="0"/>
                <a:cs typeface="Open Sans Light" panose="020B0306030504020204" pitchFamily="34" charset="0"/>
              </a:rPr>
              <a:t>, Cliente y Consultoría</a:t>
            </a:r>
            <a:endParaRPr lang="id-ID" sz="1000" dirty="0" smtClean="0">
              <a:solidFill>
                <a:schemeClr val="bg1"/>
              </a:solidFill>
              <a:latin typeface="Gill Sans MT" panose="020B0502020104020203" pitchFamily="34" charset="0"/>
              <a:ea typeface="Roboto" panose="02000000000000000000" pitchFamily="2" charset="0"/>
              <a:cs typeface="Open Sans Light" panose="020B0306030504020204" pitchFamily="34" charset="0"/>
            </a:endParaRPr>
          </a:p>
          <a:p>
            <a:pPr algn="r"/>
            <a:r>
              <a:rPr lang="en-US" sz="1000" noProof="0" dirty="0" smtClean="0">
                <a:solidFill>
                  <a:schemeClr val="bg1"/>
                </a:solidFill>
                <a:latin typeface="Gill Sans MT" panose="020B0502020104020203" pitchFamily="34" charset="0"/>
                <a:ea typeface="Roboto" panose="02000000000000000000" pitchFamily="2" charset="0"/>
                <a:cs typeface="Open Sans Light" panose="020B0306030504020204" pitchFamily="34" charset="0"/>
              </a:rPr>
              <a:t>communications, customer</a:t>
            </a:r>
          </a:p>
          <a:p>
            <a:pPr algn="r"/>
            <a:r>
              <a:rPr lang="en-US" sz="1000" noProof="0" dirty="0" smtClean="0">
                <a:solidFill>
                  <a:schemeClr val="bg1"/>
                </a:solidFill>
                <a:latin typeface="Gill Sans MT" panose="020B0502020104020203" pitchFamily="34" charset="0"/>
                <a:ea typeface="Roboto" panose="02000000000000000000" pitchFamily="2" charset="0"/>
                <a:cs typeface="Open Sans Light" panose="020B0306030504020204" pitchFamily="34" charset="0"/>
              </a:rPr>
              <a:t>and consultancy</a:t>
            </a:r>
            <a:endParaRPr lang="en-US" sz="1000" noProof="0" dirty="0">
              <a:solidFill>
                <a:schemeClr val="bg1"/>
              </a:solidFill>
              <a:latin typeface="Gill Sans MT" panose="020B0502020104020203" pitchFamily="34" charset="0"/>
              <a:ea typeface="Roboto" panose="02000000000000000000" pitchFamily="2" charset="0"/>
              <a:cs typeface="Open Sans Light" panose="020B0306030504020204" pitchFamily="34" charset="0"/>
            </a:endParaRPr>
          </a:p>
        </p:txBody>
      </p:sp>
      <p:grpSp>
        <p:nvGrpSpPr>
          <p:cNvPr id="12" name="Grupo 11"/>
          <p:cNvGrpSpPr/>
          <p:nvPr userDrawn="1"/>
        </p:nvGrpSpPr>
        <p:grpSpPr>
          <a:xfrm>
            <a:off x="3616500" y="3735300"/>
            <a:ext cx="6432000" cy="45527"/>
            <a:chOff x="1091808" y="3240000"/>
            <a:chExt cx="4824000" cy="45527"/>
          </a:xfrm>
        </p:grpSpPr>
        <p:sp>
          <p:nvSpPr>
            <p:cNvPr id="9" name="Rectangle 23"/>
            <p:cNvSpPr/>
            <p:nvPr/>
          </p:nvSpPr>
          <p:spPr>
            <a:xfrm>
              <a:off x="1091808" y="3240000"/>
              <a:ext cx="2067429" cy="45527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800"/>
            </a:p>
          </p:txBody>
        </p:sp>
        <p:sp>
          <p:nvSpPr>
            <p:cNvPr id="10" name="Rectangle 24"/>
            <p:cNvSpPr/>
            <p:nvPr/>
          </p:nvSpPr>
          <p:spPr>
            <a:xfrm>
              <a:off x="3848379" y="3240000"/>
              <a:ext cx="2067429" cy="4552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800"/>
            </a:p>
          </p:txBody>
        </p:sp>
        <p:sp>
          <p:nvSpPr>
            <p:cNvPr id="11" name="Rectangle 25"/>
            <p:cNvSpPr/>
            <p:nvPr/>
          </p:nvSpPr>
          <p:spPr>
            <a:xfrm>
              <a:off x="3159237" y="3240000"/>
              <a:ext cx="689143" cy="45527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800"/>
            </a:p>
          </p:txBody>
        </p:sp>
      </p:grpSp>
      <p:sp>
        <p:nvSpPr>
          <p:cNvPr id="13" name="Título 1"/>
          <p:cNvSpPr>
            <a:spLocks noGrp="1"/>
          </p:cNvSpPr>
          <p:nvPr>
            <p:ph type="title"/>
          </p:nvPr>
        </p:nvSpPr>
        <p:spPr>
          <a:xfrm>
            <a:off x="229356" y="2758531"/>
            <a:ext cx="9819145" cy="899117"/>
          </a:xfrm>
        </p:spPr>
        <p:txBody>
          <a:bodyPr anchor="b">
            <a:normAutofit/>
          </a:bodyPr>
          <a:lstStyle>
            <a:lvl1pPr algn="r">
              <a:defRPr sz="2400">
                <a:solidFill>
                  <a:schemeClr val="bg1"/>
                </a:solidFill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14" name="TextBox 1"/>
          <p:cNvSpPr txBox="1"/>
          <p:nvPr userDrawn="1"/>
        </p:nvSpPr>
        <p:spPr>
          <a:xfrm>
            <a:off x="5579104" y="2092237"/>
            <a:ext cx="44863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400" b="1" spc="-150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GRACIAS POR ASISTIR</a:t>
            </a:r>
            <a:endParaRPr lang="id-ID" sz="2400" b="1" spc="-150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2582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pedida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/>
          <p:nvPr userDrawn="1"/>
        </p:nvSpPr>
        <p:spPr>
          <a:xfrm>
            <a:off x="7218879" y="3858480"/>
            <a:ext cx="282962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s-ES" sz="1000" noProof="0" dirty="0" smtClean="0">
                <a:solidFill>
                  <a:schemeClr val="bg1"/>
                </a:solidFill>
                <a:latin typeface="Gill Sans MT" panose="020B0502020104020203" pitchFamily="34" charset="0"/>
                <a:ea typeface="Roboto" panose="02000000000000000000" pitchFamily="2" charset="0"/>
                <a:cs typeface="Open Sans Light" panose="020B0306030504020204" pitchFamily="34" charset="0"/>
              </a:rPr>
              <a:t>Dirección</a:t>
            </a:r>
            <a:r>
              <a:rPr lang="es-ES" sz="1000" baseline="0" noProof="0" dirty="0" smtClean="0">
                <a:solidFill>
                  <a:schemeClr val="bg1"/>
                </a:solidFill>
                <a:latin typeface="Gill Sans MT" panose="020B0502020104020203" pitchFamily="34" charset="0"/>
                <a:ea typeface="Roboto" panose="02000000000000000000" pitchFamily="2" charset="0"/>
                <a:cs typeface="Open Sans Light" panose="020B0306030504020204" pitchFamily="34" charset="0"/>
              </a:rPr>
              <a:t> </a:t>
            </a:r>
            <a:r>
              <a:rPr lang="es-ES" sz="1000" noProof="0" dirty="0" smtClean="0">
                <a:solidFill>
                  <a:schemeClr val="bg1"/>
                </a:solidFill>
                <a:latin typeface="Gill Sans MT" panose="020B0502020104020203" pitchFamily="34" charset="0"/>
                <a:ea typeface="Roboto" panose="02000000000000000000" pitchFamily="2" charset="0"/>
                <a:cs typeface="Open Sans Light" panose="020B0306030504020204" pitchFamily="34" charset="0"/>
              </a:rPr>
              <a:t>de</a:t>
            </a:r>
            <a:r>
              <a:rPr lang="id-ID" sz="1000" dirty="0" smtClean="0">
                <a:solidFill>
                  <a:schemeClr val="bg1"/>
                </a:solidFill>
                <a:latin typeface="Gill Sans MT" panose="020B0502020104020203" pitchFamily="34" charset="0"/>
                <a:ea typeface="Roboto" panose="02000000000000000000" pitchFamily="2" charset="0"/>
                <a:cs typeface="Open Sans Light" panose="020B0306030504020204" pitchFamily="34" charset="0"/>
              </a:rPr>
              <a:t> </a:t>
            </a:r>
            <a:r>
              <a:rPr lang="es-ES" sz="1000" noProof="0" dirty="0" smtClean="0">
                <a:solidFill>
                  <a:schemeClr val="bg1"/>
                </a:solidFill>
                <a:latin typeface="Gill Sans MT" panose="020B0502020104020203" pitchFamily="34" charset="0"/>
                <a:ea typeface="Roboto" panose="02000000000000000000" pitchFamily="2" charset="0"/>
                <a:cs typeface="Open Sans Light" panose="020B0306030504020204" pitchFamily="34" charset="0"/>
              </a:rPr>
              <a:t>Comunicación</a:t>
            </a:r>
            <a:r>
              <a:rPr lang="es-ES" sz="1000" dirty="0" smtClean="0">
                <a:solidFill>
                  <a:schemeClr val="bg1"/>
                </a:solidFill>
                <a:latin typeface="Gill Sans MT" panose="020B0502020104020203" pitchFamily="34" charset="0"/>
                <a:ea typeface="Roboto" panose="02000000000000000000" pitchFamily="2" charset="0"/>
                <a:cs typeface="Open Sans Light" panose="020B0306030504020204" pitchFamily="34" charset="0"/>
              </a:rPr>
              <a:t>, Cliente y Consultoría</a:t>
            </a:r>
            <a:endParaRPr lang="id-ID" sz="1000" dirty="0" smtClean="0">
              <a:solidFill>
                <a:schemeClr val="bg1"/>
              </a:solidFill>
              <a:latin typeface="Gill Sans MT" panose="020B0502020104020203" pitchFamily="34" charset="0"/>
              <a:ea typeface="Roboto" panose="02000000000000000000" pitchFamily="2" charset="0"/>
              <a:cs typeface="Open Sans Light" panose="020B0306030504020204" pitchFamily="34" charset="0"/>
            </a:endParaRPr>
          </a:p>
          <a:p>
            <a:pPr algn="r"/>
            <a:r>
              <a:rPr lang="en-US" sz="1000" noProof="0" dirty="0" smtClean="0">
                <a:solidFill>
                  <a:schemeClr val="bg1"/>
                </a:solidFill>
                <a:latin typeface="Gill Sans MT" panose="020B0502020104020203" pitchFamily="34" charset="0"/>
                <a:ea typeface="Roboto" panose="02000000000000000000" pitchFamily="2" charset="0"/>
                <a:cs typeface="Open Sans Light" panose="020B0306030504020204" pitchFamily="34" charset="0"/>
              </a:rPr>
              <a:t>communications, customer</a:t>
            </a:r>
          </a:p>
          <a:p>
            <a:pPr algn="r"/>
            <a:r>
              <a:rPr lang="en-US" sz="1000" noProof="0" dirty="0" smtClean="0">
                <a:solidFill>
                  <a:schemeClr val="bg1"/>
                </a:solidFill>
                <a:latin typeface="Gill Sans MT" panose="020B0502020104020203" pitchFamily="34" charset="0"/>
                <a:ea typeface="Roboto" panose="02000000000000000000" pitchFamily="2" charset="0"/>
                <a:cs typeface="Open Sans Light" panose="020B0306030504020204" pitchFamily="34" charset="0"/>
              </a:rPr>
              <a:t>and consultancy</a:t>
            </a:r>
            <a:endParaRPr lang="en-US" sz="1000" noProof="0" dirty="0">
              <a:solidFill>
                <a:schemeClr val="bg1"/>
              </a:solidFill>
              <a:latin typeface="Gill Sans MT" panose="020B0502020104020203" pitchFamily="34" charset="0"/>
              <a:ea typeface="Roboto" panose="02000000000000000000" pitchFamily="2" charset="0"/>
              <a:cs typeface="Open Sans Light" panose="020B0306030504020204" pitchFamily="34" charset="0"/>
            </a:endParaRPr>
          </a:p>
        </p:txBody>
      </p:sp>
      <p:grpSp>
        <p:nvGrpSpPr>
          <p:cNvPr id="12" name="Grupo 11"/>
          <p:cNvGrpSpPr/>
          <p:nvPr userDrawn="1"/>
        </p:nvGrpSpPr>
        <p:grpSpPr>
          <a:xfrm>
            <a:off x="3616500" y="3735300"/>
            <a:ext cx="6432000" cy="45527"/>
            <a:chOff x="1091808" y="3240000"/>
            <a:chExt cx="4824000" cy="45527"/>
          </a:xfrm>
        </p:grpSpPr>
        <p:sp>
          <p:nvSpPr>
            <p:cNvPr id="9" name="Rectangle 23"/>
            <p:cNvSpPr/>
            <p:nvPr/>
          </p:nvSpPr>
          <p:spPr>
            <a:xfrm>
              <a:off x="1091808" y="3240000"/>
              <a:ext cx="2067429" cy="45527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800"/>
            </a:p>
          </p:txBody>
        </p:sp>
        <p:sp>
          <p:nvSpPr>
            <p:cNvPr id="10" name="Rectangle 24"/>
            <p:cNvSpPr/>
            <p:nvPr/>
          </p:nvSpPr>
          <p:spPr>
            <a:xfrm>
              <a:off x="3848379" y="3240000"/>
              <a:ext cx="2067429" cy="4552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800"/>
            </a:p>
          </p:txBody>
        </p:sp>
        <p:sp>
          <p:nvSpPr>
            <p:cNvPr id="11" name="Rectangle 25"/>
            <p:cNvSpPr/>
            <p:nvPr/>
          </p:nvSpPr>
          <p:spPr>
            <a:xfrm>
              <a:off x="3159237" y="3240000"/>
              <a:ext cx="689143" cy="45527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800"/>
            </a:p>
          </p:txBody>
        </p:sp>
      </p:grpSp>
      <p:sp>
        <p:nvSpPr>
          <p:cNvPr id="13" name="Título 1"/>
          <p:cNvSpPr>
            <a:spLocks noGrp="1"/>
          </p:cNvSpPr>
          <p:nvPr>
            <p:ph type="title"/>
          </p:nvPr>
        </p:nvSpPr>
        <p:spPr>
          <a:xfrm>
            <a:off x="229356" y="2758531"/>
            <a:ext cx="9819145" cy="899117"/>
          </a:xfrm>
        </p:spPr>
        <p:txBody>
          <a:bodyPr anchor="b">
            <a:normAutofit/>
          </a:bodyPr>
          <a:lstStyle>
            <a:lvl1pPr algn="r">
              <a:defRPr sz="2400">
                <a:solidFill>
                  <a:schemeClr val="bg1"/>
                </a:solidFill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14" name="TextBox 1"/>
          <p:cNvSpPr txBox="1"/>
          <p:nvPr userDrawn="1"/>
        </p:nvSpPr>
        <p:spPr>
          <a:xfrm>
            <a:off x="5579104" y="2092237"/>
            <a:ext cx="44863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400" b="1" spc="-150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GRACIAS POR ASISTIR</a:t>
            </a:r>
            <a:endParaRPr lang="id-ID" sz="2400" b="1" spc="-150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pic>
        <p:nvPicPr>
          <p:cNvPr id="15" name="Imagen 1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841"/>
          <a:stretch/>
        </p:blipFill>
        <p:spPr>
          <a:xfrm>
            <a:off x="0" y="5806760"/>
            <a:ext cx="12192000" cy="1063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2723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MT Institucio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2880000" y="3675049"/>
            <a:ext cx="6432000" cy="46800"/>
            <a:chOff x="2880000" y="3742424"/>
            <a:chExt cx="6432000" cy="46800"/>
          </a:xfrm>
        </p:grpSpPr>
        <p:sp>
          <p:nvSpPr>
            <p:cNvPr id="8" name="Rectangle 23"/>
            <p:cNvSpPr/>
            <p:nvPr/>
          </p:nvSpPr>
          <p:spPr>
            <a:xfrm>
              <a:off x="2880000" y="3742424"/>
              <a:ext cx="2756571" cy="45527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800"/>
            </a:p>
          </p:txBody>
        </p:sp>
        <p:sp>
          <p:nvSpPr>
            <p:cNvPr id="9" name="Rectangle 24"/>
            <p:cNvSpPr/>
            <p:nvPr/>
          </p:nvSpPr>
          <p:spPr>
            <a:xfrm>
              <a:off x="6555429" y="3742424"/>
              <a:ext cx="2756571" cy="455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800"/>
            </a:p>
          </p:txBody>
        </p:sp>
        <p:sp>
          <p:nvSpPr>
            <p:cNvPr id="10" name="Rectangle 25"/>
            <p:cNvSpPr/>
            <p:nvPr/>
          </p:nvSpPr>
          <p:spPr>
            <a:xfrm>
              <a:off x="5636571" y="3743697"/>
              <a:ext cx="918857" cy="45527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800"/>
            </a:p>
          </p:txBody>
        </p:sp>
      </p:grpSp>
      <p:sp>
        <p:nvSpPr>
          <p:cNvPr id="13" name="Marcador de título 1"/>
          <p:cNvSpPr>
            <a:spLocks noGrp="1"/>
          </p:cNvSpPr>
          <p:nvPr>
            <p:ph type="title"/>
          </p:nvPr>
        </p:nvSpPr>
        <p:spPr>
          <a:xfrm>
            <a:off x="838199" y="1039529"/>
            <a:ext cx="10515600" cy="228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 dirty="0"/>
          </a:p>
        </p:txBody>
      </p:sp>
      <p:sp>
        <p:nvSpPr>
          <p:cNvPr id="14" name="Rectangle 11"/>
          <p:cNvSpPr/>
          <p:nvPr/>
        </p:nvSpPr>
        <p:spPr>
          <a:xfrm>
            <a:off x="4371808" y="4756537"/>
            <a:ext cx="344838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1400" noProof="0" dirty="0" smtClean="0">
                <a:solidFill>
                  <a:schemeClr val="accent1">
                    <a:lumMod val="75000"/>
                  </a:schemeClr>
                </a:solidFill>
                <a:latin typeface="Gill Sans MT" panose="020B0502020104020203" pitchFamily="34" charset="0"/>
                <a:ea typeface="Roboto" panose="02000000000000000000" pitchFamily="2" charset="0"/>
                <a:cs typeface="Open Sans Light" panose="020B0306030504020204" pitchFamily="34" charset="0"/>
              </a:rPr>
              <a:t>Empresa</a:t>
            </a:r>
            <a:r>
              <a:rPr lang="es-ES" sz="1400" baseline="0" noProof="0" dirty="0" smtClean="0">
                <a:solidFill>
                  <a:schemeClr val="accent1">
                    <a:lumMod val="75000"/>
                  </a:schemeClr>
                </a:solidFill>
                <a:latin typeface="Gill Sans MT" panose="020B0502020104020203" pitchFamily="34" charset="0"/>
                <a:ea typeface="Roboto" panose="02000000000000000000" pitchFamily="2" charset="0"/>
                <a:cs typeface="Open Sans Light" panose="020B0306030504020204" pitchFamily="34" charset="0"/>
              </a:rPr>
              <a:t> Municipal de Transportes de Madrid</a:t>
            </a:r>
            <a:endParaRPr lang="en-GB" sz="1400" noProof="0" dirty="0">
              <a:solidFill>
                <a:schemeClr val="bg1">
                  <a:lumMod val="65000"/>
                </a:schemeClr>
              </a:solidFill>
              <a:latin typeface="Gill Sans MT" panose="020B0502020104020203" pitchFamily="34" charset="0"/>
              <a:ea typeface="Roboto" panose="02000000000000000000" pitchFamily="2" charset="0"/>
              <a:cs typeface="Open Sans Light" panose="020B0306030504020204" pitchFamily="34" charset="0"/>
            </a:endParaRP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54" b="29346"/>
          <a:stretch/>
        </p:blipFill>
        <p:spPr>
          <a:xfrm>
            <a:off x="4733541" y="3831420"/>
            <a:ext cx="2724918" cy="81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5337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5328366" y="334772"/>
            <a:ext cx="6709631" cy="682722"/>
          </a:xfrm>
        </p:spPr>
        <p:txBody>
          <a:bodyPr anchor="b" anchorCtr="0">
            <a:normAutofit/>
          </a:bodyPr>
          <a:lstStyle>
            <a:lvl1pPr>
              <a:defRPr sz="2400" baseline="0"/>
            </a:lvl1pPr>
          </a:lstStyle>
          <a:p>
            <a:r>
              <a:rPr lang="es-ES" dirty="0" smtClean="0"/>
              <a:t>Sección. Debe coincidir con portada</a:t>
            </a:r>
            <a:endParaRPr lang="es-ES" dirty="0"/>
          </a:p>
        </p:txBody>
      </p:sp>
      <p:cxnSp>
        <p:nvCxnSpPr>
          <p:cNvPr id="10" name="Straight Connector 8"/>
          <p:cNvCxnSpPr/>
          <p:nvPr userDrawn="1"/>
        </p:nvCxnSpPr>
        <p:spPr>
          <a:xfrm>
            <a:off x="4427391" y="310608"/>
            <a:ext cx="0" cy="73724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n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145" y="351317"/>
            <a:ext cx="713464" cy="649635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2866263" y="334773"/>
            <a:ext cx="16080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s-ES" sz="1200" noProof="0" dirty="0" smtClean="0">
                <a:solidFill>
                  <a:schemeClr val="accent1">
                    <a:lumMod val="75000"/>
                  </a:schemeClr>
                </a:solidFill>
                <a:latin typeface="Gill Sans MT" panose="020B0502020104020203" pitchFamily="34" charset="0"/>
                <a:ea typeface="Roboto" panose="02000000000000000000" pitchFamily="2" charset="0"/>
                <a:cs typeface="Open Sans Light" panose="020B0306030504020204" pitchFamily="34" charset="0"/>
              </a:rPr>
              <a:t>Empresa Municipal de</a:t>
            </a:r>
          </a:p>
          <a:p>
            <a:pPr algn="r"/>
            <a:r>
              <a:rPr lang="es-ES" sz="1200" noProof="0" dirty="0" smtClean="0">
                <a:solidFill>
                  <a:schemeClr val="accent1">
                    <a:lumMod val="75000"/>
                  </a:schemeClr>
                </a:solidFill>
                <a:latin typeface="Gill Sans MT" panose="020B0502020104020203" pitchFamily="34" charset="0"/>
                <a:ea typeface="Roboto" panose="02000000000000000000" pitchFamily="2" charset="0"/>
                <a:cs typeface="Open Sans Light" panose="020B0306030504020204" pitchFamily="34" charset="0"/>
              </a:rPr>
              <a:t>Transportes de Madrid</a:t>
            </a:r>
            <a:endParaRPr lang="id-ID" sz="1200" dirty="0" smtClean="0">
              <a:solidFill>
                <a:schemeClr val="bg1">
                  <a:lumMod val="65000"/>
                </a:schemeClr>
              </a:solidFill>
              <a:latin typeface="Gill Sans MT" panose="020B0502020104020203" pitchFamily="34" charset="0"/>
              <a:ea typeface="Roboto" panose="02000000000000000000" pitchFamily="2" charset="0"/>
              <a:cs typeface="Open Sans Light" panose="020B0306030504020204" pitchFamily="34" charset="0"/>
            </a:endParaRPr>
          </a:p>
        </p:txBody>
      </p:sp>
      <p:sp>
        <p:nvSpPr>
          <p:cNvPr id="18" name="Marcador de fecha 17"/>
          <p:cNvSpPr>
            <a:spLocks noGrp="1"/>
          </p:cNvSpPr>
          <p:nvPr>
            <p:ph type="dt" sz="half" idx="10"/>
          </p:nvPr>
        </p:nvSpPr>
        <p:spPr>
          <a:xfrm>
            <a:off x="54593" y="6356352"/>
            <a:ext cx="1440000" cy="36512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fld id="{F6A9132F-0117-4B07-8729-C95450AD0263}" type="datetimeFigureOut">
              <a:rPr lang="es-ES" smtClean="0"/>
              <a:pPr/>
              <a:t>07/05/2019</a:t>
            </a:fld>
            <a:endParaRPr lang="es-ES"/>
          </a:p>
        </p:txBody>
      </p:sp>
      <p:sp>
        <p:nvSpPr>
          <p:cNvPr id="19" name="Marcador de pie de página 18"/>
          <p:cNvSpPr>
            <a:spLocks noGrp="1"/>
          </p:cNvSpPr>
          <p:nvPr>
            <p:ph type="ftr" sz="quarter" idx="11"/>
          </p:nvPr>
        </p:nvSpPr>
        <p:spPr>
          <a:xfrm>
            <a:off x="1541047" y="6356352"/>
            <a:ext cx="9010493" cy="36512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endParaRPr lang="es-ES" dirty="0"/>
          </a:p>
        </p:txBody>
      </p:sp>
      <p:sp>
        <p:nvSpPr>
          <p:cNvPr id="20" name="Marcador de número de diapositiva 19"/>
          <p:cNvSpPr>
            <a:spLocks noGrp="1"/>
          </p:cNvSpPr>
          <p:nvPr>
            <p:ph type="sldNum" sz="quarter" idx="12"/>
          </p:nvPr>
        </p:nvSpPr>
        <p:spPr>
          <a:xfrm>
            <a:off x="10597993" y="6356352"/>
            <a:ext cx="1440000" cy="36512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fld id="{F69364D3-FEAC-4059-94D4-E1939AEFE5A8}" type="slidenum">
              <a:rPr lang="es-ES" smtClean="0"/>
              <a:pPr/>
              <a:t>‹#›</a:t>
            </a:fld>
            <a:endParaRPr lang="es-ES"/>
          </a:p>
        </p:txBody>
      </p:sp>
      <p:sp>
        <p:nvSpPr>
          <p:cNvPr id="23" name="Marcador de texto 22"/>
          <p:cNvSpPr>
            <a:spLocks noGrp="1"/>
          </p:cNvSpPr>
          <p:nvPr>
            <p:ph type="body" sz="quarter" idx="13" hasCustomPrompt="1"/>
          </p:nvPr>
        </p:nvSpPr>
        <p:spPr>
          <a:xfrm>
            <a:off x="3100917" y="1202390"/>
            <a:ext cx="8937079" cy="491657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/>
            </a:lvl1pPr>
            <a:lvl2pPr marL="0" indent="0">
              <a:buNone/>
              <a:defRPr sz="1600" baseline="0"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 dirty="0" smtClean="0"/>
              <a:t>Título de Diapositiva</a:t>
            </a:r>
          </a:p>
        </p:txBody>
      </p:sp>
      <p:sp>
        <p:nvSpPr>
          <p:cNvPr id="24" name="Marcador de texto 22"/>
          <p:cNvSpPr>
            <a:spLocks noGrp="1"/>
          </p:cNvSpPr>
          <p:nvPr>
            <p:ph type="body" sz="quarter" idx="14" hasCustomPrompt="1"/>
          </p:nvPr>
        </p:nvSpPr>
        <p:spPr>
          <a:xfrm>
            <a:off x="3100915" y="1775934"/>
            <a:ext cx="8937079" cy="491657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buNone/>
              <a:defRPr sz="1600"/>
            </a:lvl1pPr>
            <a:lvl2pPr marL="0" indent="0">
              <a:buNone/>
              <a:defRPr sz="1600" baseline="0"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 dirty="0" smtClean="0"/>
              <a:t>Subtítulo de Diapositiva</a:t>
            </a:r>
          </a:p>
        </p:txBody>
      </p:sp>
      <p:grpSp>
        <p:nvGrpSpPr>
          <p:cNvPr id="25" name="Group 5"/>
          <p:cNvGrpSpPr/>
          <p:nvPr userDrawn="1"/>
        </p:nvGrpSpPr>
        <p:grpSpPr>
          <a:xfrm>
            <a:off x="3221724" y="1711052"/>
            <a:ext cx="1920000" cy="58058"/>
            <a:chOff x="4616262" y="2307771"/>
            <a:chExt cx="2349876" cy="58058"/>
          </a:xfrm>
        </p:grpSpPr>
        <p:sp>
          <p:nvSpPr>
            <p:cNvPr id="26" name="Rectangle 3"/>
            <p:cNvSpPr/>
            <p:nvPr/>
          </p:nvSpPr>
          <p:spPr>
            <a:xfrm>
              <a:off x="4616262" y="2307771"/>
              <a:ext cx="1174938" cy="58058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800"/>
            </a:p>
          </p:txBody>
        </p:sp>
        <p:sp>
          <p:nvSpPr>
            <p:cNvPr id="27" name="Rectangle 4"/>
            <p:cNvSpPr/>
            <p:nvPr/>
          </p:nvSpPr>
          <p:spPr>
            <a:xfrm>
              <a:off x="5791200" y="2307771"/>
              <a:ext cx="1174938" cy="58058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800"/>
            </a:p>
          </p:txBody>
        </p:sp>
      </p:grpSp>
      <p:sp>
        <p:nvSpPr>
          <p:cNvPr id="28" name="Rectangle 7"/>
          <p:cNvSpPr/>
          <p:nvPr userDrawn="1"/>
        </p:nvSpPr>
        <p:spPr>
          <a:xfrm>
            <a:off x="4415814" y="2488877"/>
            <a:ext cx="7622180" cy="3761798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9" name="Rectangle 8"/>
          <p:cNvSpPr/>
          <p:nvPr userDrawn="1"/>
        </p:nvSpPr>
        <p:spPr>
          <a:xfrm>
            <a:off x="54593" y="2488877"/>
            <a:ext cx="2142923" cy="37617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30" name="Rectangle 9"/>
          <p:cNvSpPr/>
          <p:nvPr userDrawn="1"/>
        </p:nvSpPr>
        <p:spPr>
          <a:xfrm>
            <a:off x="2244301" y="2488877"/>
            <a:ext cx="2142923" cy="37617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32" name="Marcador de texto 31"/>
          <p:cNvSpPr>
            <a:spLocks noGrp="1"/>
          </p:cNvSpPr>
          <p:nvPr>
            <p:ph type="body" sz="quarter" idx="15"/>
          </p:nvPr>
        </p:nvSpPr>
        <p:spPr>
          <a:xfrm>
            <a:off x="4521146" y="2563942"/>
            <a:ext cx="7379703" cy="35911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</p:txBody>
      </p:sp>
      <p:pic>
        <p:nvPicPr>
          <p:cNvPr id="21" name="Imagen 2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841"/>
          <a:stretch/>
        </p:blipFill>
        <p:spPr>
          <a:xfrm>
            <a:off x="0" y="5806760"/>
            <a:ext cx="12192000" cy="1063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7502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 y 2 Ima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7"/>
          <p:cNvSpPr/>
          <p:nvPr userDrawn="1"/>
        </p:nvSpPr>
        <p:spPr>
          <a:xfrm>
            <a:off x="3168143" y="2468802"/>
            <a:ext cx="5760000" cy="3762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9" name="Rectangle 8"/>
          <p:cNvSpPr/>
          <p:nvPr userDrawn="1"/>
        </p:nvSpPr>
        <p:spPr>
          <a:xfrm>
            <a:off x="54593" y="2468802"/>
            <a:ext cx="3084064" cy="3762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30" name="Rectangle 9"/>
          <p:cNvSpPr/>
          <p:nvPr userDrawn="1"/>
        </p:nvSpPr>
        <p:spPr>
          <a:xfrm>
            <a:off x="8953929" y="2468802"/>
            <a:ext cx="3084064" cy="3762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32" name="Marcador de texto 31"/>
          <p:cNvSpPr>
            <a:spLocks noGrp="1"/>
          </p:cNvSpPr>
          <p:nvPr>
            <p:ph type="body" sz="quarter" idx="15"/>
          </p:nvPr>
        </p:nvSpPr>
        <p:spPr>
          <a:xfrm>
            <a:off x="3239069" y="2563942"/>
            <a:ext cx="5617065" cy="35911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</p:txBody>
      </p:sp>
      <p:sp>
        <p:nvSpPr>
          <p:cNvPr id="4" name="Marcador de posición de imagen 3"/>
          <p:cNvSpPr>
            <a:spLocks noGrp="1"/>
          </p:cNvSpPr>
          <p:nvPr>
            <p:ph type="pic" sz="quarter" idx="16"/>
          </p:nvPr>
        </p:nvSpPr>
        <p:spPr>
          <a:xfrm>
            <a:off x="145575" y="2563942"/>
            <a:ext cx="2867557" cy="359119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s-ES" dirty="0"/>
          </a:p>
        </p:txBody>
      </p:sp>
      <p:sp>
        <p:nvSpPr>
          <p:cNvPr id="21" name="Marcador de posición de imagen 3"/>
          <p:cNvSpPr>
            <a:spLocks noGrp="1"/>
          </p:cNvSpPr>
          <p:nvPr>
            <p:ph type="pic" sz="quarter" idx="17"/>
          </p:nvPr>
        </p:nvSpPr>
        <p:spPr>
          <a:xfrm>
            <a:off x="9062183" y="2563942"/>
            <a:ext cx="2867557" cy="359119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s-ES"/>
          </a:p>
        </p:txBody>
      </p:sp>
      <p:sp>
        <p:nvSpPr>
          <p:cNvPr id="22" name="Título 1"/>
          <p:cNvSpPr>
            <a:spLocks noGrp="1"/>
          </p:cNvSpPr>
          <p:nvPr>
            <p:ph type="title" hasCustomPrompt="1"/>
          </p:nvPr>
        </p:nvSpPr>
        <p:spPr>
          <a:xfrm>
            <a:off x="5328366" y="334772"/>
            <a:ext cx="6709631" cy="682722"/>
          </a:xfrm>
        </p:spPr>
        <p:txBody>
          <a:bodyPr anchor="b" anchorCtr="0">
            <a:normAutofit/>
          </a:bodyPr>
          <a:lstStyle>
            <a:lvl1pPr>
              <a:defRPr sz="2400" baseline="0"/>
            </a:lvl1pPr>
          </a:lstStyle>
          <a:p>
            <a:r>
              <a:rPr lang="es-ES" dirty="0" smtClean="0"/>
              <a:t>Sección. Debe coincidir con portada</a:t>
            </a:r>
            <a:endParaRPr lang="es-ES" dirty="0"/>
          </a:p>
        </p:txBody>
      </p:sp>
      <p:cxnSp>
        <p:nvCxnSpPr>
          <p:cNvPr id="31" name="Straight Connector 8"/>
          <p:cNvCxnSpPr/>
          <p:nvPr userDrawn="1"/>
        </p:nvCxnSpPr>
        <p:spPr>
          <a:xfrm>
            <a:off x="4427391" y="310608"/>
            <a:ext cx="0" cy="73724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Imagen 3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145" y="351317"/>
            <a:ext cx="713464" cy="649635"/>
          </a:xfrm>
          <a:prstGeom prst="rect">
            <a:avLst/>
          </a:prstGeom>
        </p:spPr>
      </p:pic>
      <p:sp>
        <p:nvSpPr>
          <p:cNvPr id="34" name="Rectangle 11"/>
          <p:cNvSpPr/>
          <p:nvPr userDrawn="1"/>
        </p:nvSpPr>
        <p:spPr>
          <a:xfrm>
            <a:off x="2866263" y="334773"/>
            <a:ext cx="16080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s-ES" sz="1200" noProof="0" dirty="0" smtClean="0">
                <a:solidFill>
                  <a:schemeClr val="accent1">
                    <a:lumMod val="75000"/>
                  </a:schemeClr>
                </a:solidFill>
                <a:latin typeface="Gill Sans MT" panose="020B0502020104020203" pitchFamily="34" charset="0"/>
                <a:ea typeface="Roboto" panose="02000000000000000000" pitchFamily="2" charset="0"/>
                <a:cs typeface="Open Sans Light" panose="020B0306030504020204" pitchFamily="34" charset="0"/>
              </a:rPr>
              <a:t>Empresa Municipal de</a:t>
            </a:r>
          </a:p>
          <a:p>
            <a:pPr algn="r"/>
            <a:r>
              <a:rPr lang="es-ES" sz="1200" noProof="0" dirty="0" smtClean="0">
                <a:solidFill>
                  <a:schemeClr val="accent1">
                    <a:lumMod val="75000"/>
                  </a:schemeClr>
                </a:solidFill>
                <a:latin typeface="Gill Sans MT" panose="020B0502020104020203" pitchFamily="34" charset="0"/>
                <a:ea typeface="Roboto" panose="02000000000000000000" pitchFamily="2" charset="0"/>
                <a:cs typeface="Open Sans Light" panose="020B0306030504020204" pitchFamily="34" charset="0"/>
              </a:rPr>
              <a:t>Transportes de Madrid</a:t>
            </a:r>
            <a:endParaRPr lang="id-ID" sz="1200" dirty="0" smtClean="0">
              <a:solidFill>
                <a:schemeClr val="bg1">
                  <a:lumMod val="65000"/>
                </a:schemeClr>
              </a:solidFill>
              <a:latin typeface="Gill Sans MT" panose="020B0502020104020203" pitchFamily="34" charset="0"/>
              <a:ea typeface="Roboto" panose="02000000000000000000" pitchFamily="2" charset="0"/>
              <a:cs typeface="Open Sans Light" panose="020B0306030504020204" pitchFamily="34" charset="0"/>
            </a:endParaRPr>
          </a:p>
        </p:txBody>
      </p:sp>
      <p:sp>
        <p:nvSpPr>
          <p:cNvPr id="35" name="Marcador de texto 22"/>
          <p:cNvSpPr>
            <a:spLocks noGrp="1"/>
          </p:cNvSpPr>
          <p:nvPr>
            <p:ph type="body" sz="quarter" idx="13" hasCustomPrompt="1"/>
          </p:nvPr>
        </p:nvSpPr>
        <p:spPr>
          <a:xfrm>
            <a:off x="3100917" y="1202390"/>
            <a:ext cx="8937079" cy="491657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/>
            </a:lvl1pPr>
            <a:lvl2pPr marL="0" indent="0">
              <a:buNone/>
              <a:defRPr sz="1600" baseline="0"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 dirty="0" smtClean="0"/>
              <a:t>Título de Diapositiva</a:t>
            </a:r>
          </a:p>
        </p:txBody>
      </p:sp>
      <p:sp>
        <p:nvSpPr>
          <p:cNvPr id="36" name="Marcador de texto 22"/>
          <p:cNvSpPr>
            <a:spLocks noGrp="1"/>
          </p:cNvSpPr>
          <p:nvPr>
            <p:ph type="body" sz="quarter" idx="14" hasCustomPrompt="1"/>
          </p:nvPr>
        </p:nvSpPr>
        <p:spPr>
          <a:xfrm>
            <a:off x="3100915" y="1775934"/>
            <a:ext cx="8937079" cy="491657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buNone/>
              <a:defRPr sz="1600"/>
            </a:lvl1pPr>
            <a:lvl2pPr marL="0" indent="0">
              <a:buNone/>
              <a:defRPr sz="1600" baseline="0"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 dirty="0" smtClean="0"/>
              <a:t>Subtítulo de Diapositiva</a:t>
            </a:r>
          </a:p>
        </p:txBody>
      </p:sp>
      <p:grpSp>
        <p:nvGrpSpPr>
          <p:cNvPr id="37" name="Group 5"/>
          <p:cNvGrpSpPr/>
          <p:nvPr userDrawn="1"/>
        </p:nvGrpSpPr>
        <p:grpSpPr>
          <a:xfrm>
            <a:off x="3221724" y="1711052"/>
            <a:ext cx="1920000" cy="58058"/>
            <a:chOff x="4616262" y="2307771"/>
            <a:chExt cx="2349876" cy="58058"/>
          </a:xfrm>
        </p:grpSpPr>
        <p:sp>
          <p:nvSpPr>
            <p:cNvPr id="38" name="Rectangle 3"/>
            <p:cNvSpPr/>
            <p:nvPr/>
          </p:nvSpPr>
          <p:spPr>
            <a:xfrm>
              <a:off x="4616262" y="2307771"/>
              <a:ext cx="1174938" cy="58058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800"/>
            </a:p>
          </p:txBody>
        </p:sp>
        <p:sp>
          <p:nvSpPr>
            <p:cNvPr id="39" name="Rectangle 4"/>
            <p:cNvSpPr/>
            <p:nvPr/>
          </p:nvSpPr>
          <p:spPr>
            <a:xfrm>
              <a:off x="5791200" y="2307771"/>
              <a:ext cx="1174938" cy="58058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800"/>
            </a:p>
          </p:txBody>
        </p:sp>
      </p:grpSp>
      <p:sp>
        <p:nvSpPr>
          <p:cNvPr id="40" name="Marcador de fecha 17"/>
          <p:cNvSpPr>
            <a:spLocks noGrp="1"/>
          </p:cNvSpPr>
          <p:nvPr>
            <p:ph type="dt" sz="half" idx="10"/>
          </p:nvPr>
        </p:nvSpPr>
        <p:spPr>
          <a:xfrm>
            <a:off x="54593" y="6356352"/>
            <a:ext cx="1440000" cy="36512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fld id="{F6A9132F-0117-4B07-8729-C95450AD0263}" type="datetimeFigureOut">
              <a:rPr lang="es-ES" smtClean="0"/>
              <a:pPr/>
              <a:t>07/05/2019</a:t>
            </a:fld>
            <a:endParaRPr lang="es-ES"/>
          </a:p>
        </p:txBody>
      </p:sp>
      <p:sp>
        <p:nvSpPr>
          <p:cNvPr id="41" name="Marcador de pie de página 18"/>
          <p:cNvSpPr>
            <a:spLocks noGrp="1"/>
          </p:cNvSpPr>
          <p:nvPr>
            <p:ph type="ftr" sz="quarter" idx="11"/>
          </p:nvPr>
        </p:nvSpPr>
        <p:spPr>
          <a:xfrm>
            <a:off x="1541047" y="6356352"/>
            <a:ext cx="9010493" cy="36512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endParaRPr lang="es-ES" dirty="0"/>
          </a:p>
        </p:txBody>
      </p:sp>
      <p:sp>
        <p:nvSpPr>
          <p:cNvPr id="42" name="Marcador de número de diapositiva 19"/>
          <p:cNvSpPr>
            <a:spLocks noGrp="1"/>
          </p:cNvSpPr>
          <p:nvPr>
            <p:ph type="sldNum" sz="quarter" idx="12"/>
          </p:nvPr>
        </p:nvSpPr>
        <p:spPr>
          <a:xfrm>
            <a:off x="10597993" y="6356352"/>
            <a:ext cx="1440000" cy="36512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fld id="{F69364D3-FEAC-4059-94D4-E1939AEFE5A8}" type="slidenum">
              <a:rPr lang="es-ES" smtClean="0"/>
              <a:pPr/>
              <a:t>‹#›</a:t>
            </a:fld>
            <a:endParaRPr lang="es-ES"/>
          </a:p>
        </p:txBody>
      </p:sp>
      <p:pic>
        <p:nvPicPr>
          <p:cNvPr id="20" name="Imagen 2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841"/>
          <a:stretch/>
        </p:blipFill>
        <p:spPr>
          <a:xfrm>
            <a:off x="0" y="5806760"/>
            <a:ext cx="12192000" cy="1063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034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 y 1 Ima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7"/>
          <p:cNvSpPr/>
          <p:nvPr userDrawn="1"/>
        </p:nvSpPr>
        <p:spPr>
          <a:xfrm>
            <a:off x="4943020" y="2305051"/>
            <a:ext cx="7094973" cy="362902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9" name="Rectangle 8"/>
          <p:cNvSpPr/>
          <p:nvPr userDrawn="1"/>
        </p:nvSpPr>
        <p:spPr>
          <a:xfrm>
            <a:off x="54593" y="2305051"/>
            <a:ext cx="4854215" cy="36290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32" name="Marcador de texto 31"/>
          <p:cNvSpPr>
            <a:spLocks noGrp="1"/>
          </p:cNvSpPr>
          <p:nvPr>
            <p:ph type="body" sz="quarter" idx="15"/>
          </p:nvPr>
        </p:nvSpPr>
        <p:spPr>
          <a:xfrm>
            <a:off x="5013946" y="2563942"/>
            <a:ext cx="6918911" cy="35911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</p:txBody>
      </p:sp>
      <p:sp>
        <p:nvSpPr>
          <p:cNvPr id="4" name="Marcador de posición de imagen 3"/>
          <p:cNvSpPr>
            <a:spLocks noGrp="1"/>
          </p:cNvSpPr>
          <p:nvPr>
            <p:ph type="pic" sz="quarter" idx="16"/>
          </p:nvPr>
        </p:nvSpPr>
        <p:spPr>
          <a:xfrm>
            <a:off x="145574" y="2563942"/>
            <a:ext cx="4692308" cy="359119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s-ES"/>
          </a:p>
        </p:txBody>
      </p:sp>
      <p:sp>
        <p:nvSpPr>
          <p:cNvPr id="21" name="Título 1"/>
          <p:cNvSpPr>
            <a:spLocks noGrp="1"/>
          </p:cNvSpPr>
          <p:nvPr>
            <p:ph type="title" hasCustomPrompt="1"/>
          </p:nvPr>
        </p:nvSpPr>
        <p:spPr>
          <a:xfrm>
            <a:off x="5328366" y="334772"/>
            <a:ext cx="6709631" cy="682722"/>
          </a:xfrm>
        </p:spPr>
        <p:txBody>
          <a:bodyPr anchor="b" anchorCtr="0">
            <a:normAutofit/>
          </a:bodyPr>
          <a:lstStyle>
            <a:lvl1pPr>
              <a:defRPr sz="2400"/>
            </a:lvl1pPr>
          </a:lstStyle>
          <a:p>
            <a:r>
              <a:rPr lang="es-ES" dirty="0" smtClean="0"/>
              <a:t>Sección. Debe coincidir con portada</a:t>
            </a:r>
            <a:endParaRPr lang="es-ES" dirty="0"/>
          </a:p>
        </p:txBody>
      </p:sp>
      <p:cxnSp>
        <p:nvCxnSpPr>
          <p:cNvPr id="22" name="Straight Connector 8"/>
          <p:cNvCxnSpPr/>
          <p:nvPr userDrawn="1"/>
        </p:nvCxnSpPr>
        <p:spPr>
          <a:xfrm>
            <a:off x="4427391" y="310608"/>
            <a:ext cx="0" cy="73724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Imagen 2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145" y="351317"/>
            <a:ext cx="713464" cy="649635"/>
          </a:xfrm>
          <a:prstGeom prst="rect">
            <a:avLst/>
          </a:prstGeom>
        </p:spPr>
      </p:pic>
      <p:sp>
        <p:nvSpPr>
          <p:cNvPr id="31" name="Rectangle 11"/>
          <p:cNvSpPr/>
          <p:nvPr userDrawn="1"/>
        </p:nvSpPr>
        <p:spPr>
          <a:xfrm>
            <a:off x="2866263" y="334773"/>
            <a:ext cx="16080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s-ES" sz="1200" noProof="0" dirty="0" smtClean="0">
                <a:solidFill>
                  <a:schemeClr val="accent1">
                    <a:lumMod val="75000"/>
                  </a:schemeClr>
                </a:solidFill>
                <a:latin typeface="Gill Sans MT" panose="020B0502020104020203" pitchFamily="34" charset="0"/>
                <a:ea typeface="Roboto" panose="02000000000000000000" pitchFamily="2" charset="0"/>
                <a:cs typeface="Open Sans Light" panose="020B0306030504020204" pitchFamily="34" charset="0"/>
              </a:rPr>
              <a:t>Empresa Municipal de</a:t>
            </a:r>
          </a:p>
          <a:p>
            <a:pPr algn="r"/>
            <a:r>
              <a:rPr lang="es-ES" sz="1200" noProof="0" dirty="0" smtClean="0">
                <a:solidFill>
                  <a:schemeClr val="accent1">
                    <a:lumMod val="75000"/>
                  </a:schemeClr>
                </a:solidFill>
                <a:latin typeface="Gill Sans MT" panose="020B0502020104020203" pitchFamily="34" charset="0"/>
                <a:ea typeface="Roboto" panose="02000000000000000000" pitchFamily="2" charset="0"/>
                <a:cs typeface="Open Sans Light" panose="020B0306030504020204" pitchFamily="34" charset="0"/>
              </a:rPr>
              <a:t>Transportes de Madrid</a:t>
            </a:r>
            <a:endParaRPr lang="id-ID" sz="1200" dirty="0" smtClean="0">
              <a:solidFill>
                <a:schemeClr val="bg1">
                  <a:lumMod val="65000"/>
                </a:schemeClr>
              </a:solidFill>
              <a:latin typeface="Gill Sans MT" panose="020B0502020104020203" pitchFamily="34" charset="0"/>
              <a:ea typeface="Roboto" panose="02000000000000000000" pitchFamily="2" charset="0"/>
              <a:cs typeface="Open Sans Light" panose="020B0306030504020204" pitchFamily="34" charset="0"/>
            </a:endParaRPr>
          </a:p>
        </p:txBody>
      </p:sp>
      <p:sp>
        <p:nvSpPr>
          <p:cNvPr id="33" name="Marcador de texto 22"/>
          <p:cNvSpPr>
            <a:spLocks noGrp="1"/>
          </p:cNvSpPr>
          <p:nvPr>
            <p:ph type="body" sz="quarter" idx="13" hasCustomPrompt="1"/>
          </p:nvPr>
        </p:nvSpPr>
        <p:spPr>
          <a:xfrm>
            <a:off x="3100917" y="1202390"/>
            <a:ext cx="8937079" cy="491657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/>
            </a:lvl1pPr>
            <a:lvl2pPr marL="0" indent="0">
              <a:buNone/>
              <a:defRPr sz="1600" baseline="0"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 dirty="0" smtClean="0"/>
              <a:t>Título de Diapositiva</a:t>
            </a:r>
          </a:p>
        </p:txBody>
      </p:sp>
      <p:sp>
        <p:nvSpPr>
          <p:cNvPr id="34" name="Marcador de texto 22"/>
          <p:cNvSpPr>
            <a:spLocks noGrp="1"/>
          </p:cNvSpPr>
          <p:nvPr>
            <p:ph type="body" sz="quarter" idx="14" hasCustomPrompt="1"/>
          </p:nvPr>
        </p:nvSpPr>
        <p:spPr>
          <a:xfrm>
            <a:off x="3100915" y="1775934"/>
            <a:ext cx="8937079" cy="491657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buNone/>
              <a:defRPr sz="1600"/>
            </a:lvl1pPr>
            <a:lvl2pPr marL="0" indent="0">
              <a:buNone/>
              <a:defRPr sz="1600" baseline="0"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 dirty="0" smtClean="0"/>
              <a:t>Subtítulo de Diapositiva</a:t>
            </a:r>
          </a:p>
        </p:txBody>
      </p:sp>
      <p:grpSp>
        <p:nvGrpSpPr>
          <p:cNvPr id="35" name="Group 5"/>
          <p:cNvGrpSpPr/>
          <p:nvPr userDrawn="1"/>
        </p:nvGrpSpPr>
        <p:grpSpPr>
          <a:xfrm>
            <a:off x="3221724" y="1711052"/>
            <a:ext cx="1920000" cy="58058"/>
            <a:chOff x="4616262" y="2307771"/>
            <a:chExt cx="2349876" cy="58058"/>
          </a:xfrm>
        </p:grpSpPr>
        <p:sp>
          <p:nvSpPr>
            <p:cNvPr id="36" name="Rectangle 3"/>
            <p:cNvSpPr/>
            <p:nvPr/>
          </p:nvSpPr>
          <p:spPr>
            <a:xfrm>
              <a:off x="4616262" y="2307771"/>
              <a:ext cx="1174938" cy="58058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800"/>
            </a:p>
          </p:txBody>
        </p:sp>
        <p:sp>
          <p:nvSpPr>
            <p:cNvPr id="37" name="Rectangle 4"/>
            <p:cNvSpPr/>
            <p:nvPr/>
          </p:nvSpPr>
          <p:spPr>
            <a:xfrm>
              <a:off x="5791200" y="2307771"/>
              <a:ext cx="1174938" cy="58058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800"/>
            </a:p>
          </p:txBody>
        </p:sp>
      </p:grpSp>
      <p:sp>
        <p:nvSpPr>
          <p:cNvPr id="38" name="Marcador de fecha 17"/>
          <p:cNvSpPr>
            <a:spLocks noGrp="1"/>
          </p:cNvSpPr>
          <p:nvPr>
            <p:ph type="dt" sz="half" idx="10"/>
          </p:nvPr>
        </p:nvSpPr>
        <p:spPr>
          <a:xfrm>
            <a:off x="54593" y="6356352"/>
            <a:ext cx="1440000" cy="36512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fld id="{F6A9132F-0117-4B07-8729-C95450AD0263}" type="datetimeFigureOut">
              <a:rPr lang="es-ES" smtClean="0"/>
              <a:pPr/>
              <a:t>07/05/2019</a:t>
            </a:fld>
            <a:endParaRPr lang="es-ES"/>
          </a:p>
        </p:txBody>
      </p:sp>
      <p:sp>
        <p:nvSpPr>
          <p:cNvPr id="39" name="Marcador de pie de página 18"/>
          <p:cNvSpPr>
            <a:spLocks noGrp="1"/>
          </p:cNvSpPr>
          <p:nvPr>
            <p:ph type="ftr" sz="quarter" idx="11"/>
          </p:nvPr>
        </p:nvSpPr>
        <p:spPr>
          <a:xfrm>
            <a:off x="1541047" y="6356352"/>
            <a:ext cx="9010493" cy="36512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endParaRPr lang="es-ES" dirty="0"/>
          </a:p>
        </p:txBody>
      </p:sp>
      <p:sp>
        <p:nvSpPr>
          <p:cNvPr id="40" name="Marcador de número de diapositiva 19"/>
          <p:cNvSpPr>
            <a:spLocks noGrp="1"/>
          </p:cNvSpPr>
          <p:nvPr>
            <p:ph type="sldNum" sz="quarter" idx="12"/>
          </p:nvPr>
        </p:nvSpPr>
        <p:spPr>
          <a:xfrm>
            <a:off x="10597993" y="6356352"/>
            <a:ext cx="1440000" cy="36512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fld id="{F69364D3-FEAC-4059-94D4-E1939AEFE5A8}" type="slidenum">
              <a:rPr lang="es-ES" smtClean="0"/>
              <a:pPr/>
              <a:t>‹#›</a:t>
            </a:fld>
            <a:endParaRPr lang="es-ES"/>
          </a:p>
        </p:txBody>
      </p:sp>
      <p:pic>
        <p:nvPicPr>
          <p:cNvPr id="18" name="Imagen 2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841"/>
          <a:stretch/>
        </p:blipFill>
        <p:spPr>
          <a:xfrm>
            <a:off x="0" y="5806760"/>
            <a:ext cx="12192000" cy="1063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2085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exto Bás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ítulo 1"/>
          <p:cNvSpPr>
            <a:spLocks noGrp="1"/>
          </p:cNvSpPr>
          <p:nvPr>
            <p:ph type="title" hasCustomPrompt="1"/>
          </p:nvPr>
        </p:nvSpPr>
        <p:spPr>
          <a:xfrm>
            <a:off x="5328366" y="334772"/>
            <a:ext cx="6709631" cy="682722"/>
          </a:xfrm>
        </p:spPr>
        <p:txBody>
          <a:bodyPr anchor="b" anchorCtr="0">
            <a:normAutofit/>
          </a:bodyPr>
          <a:lstStyle>
            <a:lvl1pPr>
              <a:defRPr sz="2400"/>
            </a:lvl1pPr>
          </a:lstStyle>
          <a:p>
            <a:r>
              <a:rPr lang="es-ES" dirty="0" smtClean="0"/>
              <a:t>Sección. Debe coincidir con portada</a:t>
            </a:r>
            <a:endParaRPr lang="es-ES" dirty="0"/>
          </a:p>
        </p:txBody>
      </p:sp>
      <p:cxnSp>
        <p:nvCxnSpPr>
          <p:cNvPr id="22" name="Straight Connector 8"/>
          <p:cNvCxnSpPr/>
          <p:nvPr userDrawn="1"/>
        </p:nvCxnSpPr>
        <p:spPr>
          <a:xfrm>
            <a:off x="4427391" y="310608"/>
            <a:ext cx="0" cy="73724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Imagen 2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145" y="351317"/>
            <a:ext cx="713464" cy="649635"/>
          </a:xfrm>
          <a:prstGeom prst="rect">
            <a:avLst/>
          </a:prstGeom>
        </p:spPr>
      </p:pic>
      <p:sp>
        <p:nvSpPr>
          <p:cNvPr id="31" name="Rectangle 11"/>
          <p:cNvSpPr/>
          <p:nvPr userDrawn="1"/>
        </p:nvSpPr>
        <p:spPr>
          <a:xfrm>
            <a:off x="2866263" y="334773"/>
            <a:ext cx="16080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s-ES" sz="1200" noProof="0" dirty="0" smtClean="0">
                <a:solidFill>
                  <a:schemeClr val="accent1">
                    <a:lumMod val="75000"/>
                  </a:schemeClr>
                </a:solidFill>
                <a:latin typeface="Gill Sans MT" panose="020B0502020104020203" pitchFamily="34" charset="0"/>
                <a:ea typeface="Roboto" panose="02000000000000000000" pitchFamily="2" charset="0"/>
                <a:cs typeface="Open Sans Light" panose="020B0306030504020204" pitchFamily="34" charset="0"/>
              </a:rPr>
              <a:t>Empresa Municipal de</a:t>
            </a:r>
          </a:p>
          <a:p>
            <a:pPr algn="r"/>
            <a:r>
              <a:rPr lang="es-ES" sz="1200" noProof="0" dirty="0" smtClean="0">
                <a:solidFill>
                  <a:schemeClr val="accent1">
                    <a:lumMod val="75000"/>
                  </a:schemeClr>
                </a:solidFill>
                <a:latin typeface="Gill Sans MT" panose="020B0502020104020203" pitchFamily="34" charset="0"/>
                <a:ea typeface="Roboto" panose="02000000000000000000" pitchFamily="2" charset="0"/>
                <a:cs typeface="Open Sans Light" panose="020B0306030504020204" pitchFamily="34" charset="0"/>
              </a:rPr>
              <a:t>Transportes de Madrid</a:t>
            </a:r>
            <a:endParaRPr lang="id-ID" sz="1200" dirty="0" smtClean="0">
              <a:solidFill>
                <a:schemeClr val="bg1">
                  <a:lumMod val="65000"/>
                </a:schemeClr>
              </a:solidFill>
              <a:latin typeface="Gill Sans MT" panose="020B0502020104020203" pitchFamily="34" charset="0"/>
              <a:ea typeface="Roboto" panose="02000000000000000000" pitchFamily="2" charset="0"/>
              <a:cs typeface="Open Sans Light" panose="020B0306030504020204" pitchFamily="34" charset="0"/>
            </a:endParaRPr>
          </a:p>
        </p:txBody>
      </p:sp>
      <p:sp>
        <p:nvSpPr>
          <p:cNvPr id="33" name="Marcador de texto 22"/>
          <p:cNvSpPr>
            <a:spLocks noGrp="1"/>
          </p:cNvSpPr>
          <p:nvPr>
            <p:ph type="body" sz="quarter" idx="13" hasCustomPrompt="1"/>
          </p:nvPr>
        </p:nvSpPr>
        <p:spPr>
          <a:xfrm>
            <a:off x="3100917" y="1202390"/>
            <a:ext cx="8937079" cy="491657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/>
            </a:lvl1pPr>
            <a:lvl2pPr marL="0" indent="0">
              <a:buNone/>
              <a:defRPr sz="1600" baseline="0"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 dirty="0" smtClean="0"/>
              <a:t>Título de Diapositiva</a:t>
            </a:r>
          </a:p>
        </p:txBody>
      </p:sp>
      <p:sp>
        <p:nvSpPr>
          <p:cNvPr id="34" name="Marcador de texto 22"/>
          <p:cNvSpPr>
            <a:spLocks noGrp="1"/>
          </p:cNvSpPr>
          <p:nvPr>
            <p:ph type="body" sz="quarter" idx="14" hasCustomPrompt="1"/>
          </p:nvPr>
        </p:nvSpPr>
        <p:spPr>
          <a:xfrm>
            <a:off x="3100915" y="1775934"/>
            <a:ext cx="8937079" cy="491657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buNone/>
              <a:defRPr sz="1600"/>
            </a:lvl1pPr>
            <a:lvl2pPr marL="0" indent="0">
              <a:buNone/>
              <a:defRPr sz="1600" baseline="0"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 dirty="0" smtClean="0"/>
              <a:t>Subtítulo de Diapositiva</a:t>
            </a:r>
          </a:p>
        </p:txBody>
      </p:sp>
      <p:grpSp>
        <p:nvGrpSpPr>
          <p:cNvPr id="35" name="Group 5"/>
          <p:cNvGrpSpPr/>
          <p:nvPr userDrawn="1"/>
        </p:nvGrpSpPr>
        <p:grpSpPr>
          <a:xfrm>
            <a:off x="3221724" y="1711052"/>
            <a:ext cx="1920000" cy="58058"/>
            <a:chOff x="4616262" y="2307771"/>
            <a:chExt cx="2349876" cy="58058"/>
          </a:xfrm>
        </p:grpSpPr>
        <p:sp>
          <p:nvSpPr>
            <p:cNvPr id="36" name="Rectangle 3"/>
            <p:cNvSpPr/>
            <p:nvPr/>
          </p:nvSpPr>
          <p:spPr>
            <a:xfrm>
              <a:off x="4616262" y="2307771"/>
              <a:ext cx="1174938" cy="58058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800"/>
            </a:p>
          </p:txBody>
        </p:sp>
        <p:sp>
          <p:nvSpPr>
            <p:cNvPr id="37" name="Rectangle 4"/>
            <p:cNvSpPr/>
            <p:nvPr/>
          </p:nvSpPr>
          <p:spPr>
            <a:xfrm>
              <a:off x="5791200" y="2307771"/>
              <a:ext cx="1174938" cy="58058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800"/>
            </a:p>
          </p:txBody>
        </p:sp>
      </p:grpSp>
      <p:sp>
        <p:nvSpPr>
          <p:cNvPr id="3" name="Marcador de contenido 2"/>
          <p:cNvSpPr>
            <a:spLocks noGrp="1"/>
          </p:cNvSpPr>
          <p:nvPr>
            <p:ph sz="quarter" idx="15"/>
          </p:nvPr>
        </p:nvSpPr>
        <p:spPr>
          <a:xfrm>
            <a:off x="334029" y="2488877"/>
            <a:ext cx="11520000" cy="414991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pic>
        <p:nvPicPr>
          <p:cNvPr id="12" name="Imagen 2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841"/>
          <a:stretch/>
        </p:blipFill>
        <p:spPr>
          <a:xfrm>
            <a:off x="0" y="5806760"/>
            <a:ext cx="12192000" cy="1063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8893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co B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ítulo 1"/>
          <p:cNvSpPr>
            <a:spLocks noGrp="1"/>
          </p:cNvSpPr>
          <p:nvPr>
            <p:ph type="title" hasCustomPrompt="1"/>
          </p:nvPr>
        </p:nvSpPr>
        <p:spPr>
          <a:xfrm>
            <a:off x="5482370" y="889457"/>
            <a:ext cx="6709631" cy="682722"/>
          </a:xfrm>
        </p:spPr>
        <p:txBody>
          <a:bodyPr anchor="b" anchorCtr="0">
            <a:normAutofit/>
          </a:bodyPr>
          <a:lstStyle>
            <a:lvl1pPr>
              <a:defRPr sz="2400"/>
            </a:lvl1pPr>
          </a:lstStyle>
          <a:p>
            <a:r>
              <a:rPr lang="es-ES" dirty="0" smtClean="0"/>
              <a:t>Sección. Debe coincidir con portada</a:t>
            </a:r>
            <a:endParaRPr lang="es-ES" dirty="0"/>
          </a:p>
        </p:txBody>
      </p:sp>
      <p:cxnSp>
        <p:nvCxnSpPr>
          <p:cNvPr id="22" name="Straight Connector 8"/>
          <p:cNvCxnSpPr/>
          <p:nvPr userDrawn="1"/>
        </p:nvCxnSpPr>
        <p:spPr>
          <a:xfrm>
            <a:off x="11290228" y="120108"/>
            <a:ext cx="0" cy="73724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Imagen 2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3983" y="160816"/>
            <a:ext cx="713464" cy="649635"/>
          </a:xfrm>
          <a:prstGeom prst="rect">
            <a:avLst/>
          </a:prstGeom>
        </p:spPr>
      </p:pic>
      <p:sp>
        <p:nvSpPr>
          <p:cNvPr id="31" name="Rectangle 11"/>
          <p:cNvSpPr/>
          <p:nvPr userDrawn="1"/>
        </p:nvSpPr>
        <p:spPr>
          <a:xfrm>
            <a:off x="9729100" y="144273"/>
            <a:ext cx="16080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s-ES" sz="1200" noProof="0" dirty="0" smtClean="0">
                <a:solidFill>
                  <a:schemeClr val="accent1">
                    <a:lumMod val="75000"/>
                  </a:schemeClr>
                </a:solidFill>
                <a:latin typeface="Gill Sans MT" panose="020B0502020104020203" pitchFamily="34" charset="0"/>
                <a:ea typeface="Roboto" panose="02000000000000000000" pitchFamily="2" charset="0"/>
                <a:cs typeface="Open Sans Light" panose="020B0306030504020204" pitchFamily="34" charset="0"/>
              </a:rPr>
              <a:t>Empresa Municipal de</a:t>
            </a:r>
          </a:p>
          <a:p>
            <a:pPr algn="r"/>
            <a:r>
              <a:rPr lang="es-ES" sz="1200" noProof="0" dirty="0" smtClean="0">
                <a:solidFill>
                  <a:schemeClr val="accent1">
                    <a:lumMod val="75000"/>
                  </a:schemeClr>
                </a:solidFill>
                <a:latin typeface="Gill Sans MT" panose="020B0502020104020203" pitchFamily="34" charset="0"/>
                <a:ea typeface="Roboto" panose="02000000000000000000" pitchFamily="2" charset="0"/>
                <a:cs typeface="Open Sans Light" panose="020B0306030504020204" pitchFamily="34" charset="0"/>
              </a:rPr>
              <a:t>Transportes de Madrid</a:t>
            </a:r>
            <a:endParaRPr lang="id-ID" sz="1200" dirty="0" smtClean="0">
              <a:solidFill>
                <a:schemeClr val="bg1">
                  <a:lumMod val="65000"/>
                </a:schemeClr>
              </a:solidFill>
              <a:latin typeface="Gill Sans MT" panose="020B0502020104020203" pitchFamily="34" charset="0"/>
              <a:ea typeface="Roboto" panose="02000000000000000000" pitchFamily="2" charset="0"/>
              <a:cs typeface="Open Sans Light" panose="020B0306030504020204" pitchFamily="34" charset="0"/>
            </a:endParaRPr>
          </a:p>
        </p:txBody>
      </p:sp>
      <p:sp>
        <p:nvSpPr>
          <p:cNvPr id="33" name="Marcador de texto 22"/>
          <p:cNvSpPr>
            <a:spLocks noGrp="1"/>
          </p:cNvSpPr>
          <p:nvPr>
            <p:ph type="body" sz="quarter" idx="13" hasCustomPrompt="1"/>
          </p:nvPr>
        </p:nvSpPr>
        <p:spPr>
          <a:xfrm>
            <a:off x="1564217" y="5698190"/>
            <a:ext cx="8735484" cy="49165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/>
            </a:lvl1pPr>
            <a:lvl2pPr marL="0" indent="0">
              <a:buNone/>
              <a:defRPr sz="1600" baseline="0"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 dirty="0" smtClean="0"/>
              <a:t>Título de Diapositiva</a:t>
            </a:r>
          </a:p>
        </p:txBody>
      </p:sp>
      <p:sp>
        <p:nvSpPr>
          <p:cNvPr id="34" name="Marcador de texto 22"/>
          <p:cNvSpPr>
            <a:spLocks noGrp="1"/>
          </p:cNvSpPr>
          <p:nvPr>
            <p:ph type="body" sz="quarter" idx="14" hasCustomPrompt="1"/>
          </p:nvPr>
        </p:nvSpPr>
        <p:spPr>
          <a:xfrm>
            <a:off x="1564215" y="6271735"/>
            <a:ext cx="8735484" cy="491657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ctr">
              <a:buNone/>
              <a:defRPr sz="1600"/>
            </a:lvl1pPr>
            <a:lvl2pPr marL="0" indent="0">
              <a:buNone/>
              <a:defRPr sz="1600" baseline="0"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 dirty="0" smtClean="0"/>
              <a:t>Subtítulo de Diapositiva</a:t>
            </a:r>
          </a:p>
        </p:txBody>
      </p:sp>
      <p:grpSp>
        <p:nvGrpSpPr>
          <p:cNvPr id="35" name="Group 5"/>
          <p:cNvGrpSpPr/>
          <p:nvPr userDrawn="1"/>
        </p:nvGrpSpPr>
        <p:grpSpPr>
          <a:xfrm>
            <a:off x="4971956" y="6201307"/>
            <a:ext cx="1920000" cy="58058"/>
            <a:chOff x="4616262" y="2307771"/>
            <a:chExt cx="2349876" cy="58058"/>
          </a:xfrm>
        </p:grpSpPr>
        <p:sp>
          <p:nvSpPr>
            <p:cNvPr id="36" name="Rectangle 3"/>
            <p:cNvSpPr/>
            <p:nvPr/>
          </p:nvSpPr>
          <p:spPr>
            <a:xfrm>
              <a:off x="4616262" y="2307771"/>
              <a:ext cx="1174938" cy="58058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800"/>
            </a:p>
          </p:txBody>
        </p:sp>
        <p:sp>
          <p:nvSpPr>
            <p:cNvPr id="37" name="Rectangle 4"/>
            <p:cNvSpPr/>
            <p:nvPr/>
          </p:nvSpPr>
          <p:spPr>
            <a:xfrm>
              <a:off x="5791200" y="2307771"/>
              <a:ext cx="1174938" cy="58058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800"/>
            </a:p>
          </p:txBody>
        </p:sp>
      </p:grpSp>
      <p:grpSp>
        <p:nvGrpSpPr>
          <p:cNvPr id="7" name="Grupo 6"/>
          <p:cNvGrpSpPr/>
          <p:nvPr userDrawn="1"/>
        </p:nvGrpSpPr>
        <p:grpSpPr>
          <a:xfrm>
            <a:off x="3886033" y="3887043"/>
            <a:ext cx="1574800" cy="1181100"/>
            <a:chOff x="3609975" y="3467100"/>
            <a:chExt cx="1628775" cy="1628775"/>
          </a:xfrm>
        </p:grpSpPr>
        <p:sp>
          <p:nvSpPr>
            <p:cNvPr id="5" name="Elipse 4"/>
            <p:cNvSpPr/>
            <p:nvPr userDrawn="1"/>
          </p:nvSpPr>
          <p:spPr>
            <a:xfrm>
              <a:off x="3609975" y="3467100"/>
              <a:ext cx="1628775" cy="1628775"/>
            </a:xfrm>
            <a:prstGeom prst="ellipse">
              <a:avLst/>
            </a:prstGeom>
            <a:noFill/>
            <a:ln w="762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800"/>
            </a:p>
          </p:txBody>
        </p:sp>
        <p:pic>
          <p:nvPicPr>
            <p:cNvPr id="6" name="Imagen 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7227" y="3795481"/>
              <a:ext cx="957250" cy="972285"/>
            </a:xfrm>
            <a:prstGeom prst="rect">
              <a:avLst/>
            </a:prstGeom>
          </p:spPr>
        </p:pic>
      </p:grpSp>
      <p:sp>
        <p:nvSpPr>
          <p:cNvPr id="9" name="Marcador de texto 8"/>
          <p:cNvSpPr>
            <a:spLocks noGrp="1"/>
          </p:cNvSpPr>
          <p:nvPr>
            <p:ph type="body" sz="quarter" idx="15"/>
          </p:nvPr>
        </p:nvSpPr>
        <p:spPr>
          <a:xfrm>
            <a:off x="738714" y="1922396"/>
            <a:ext cx="1651001" cy="1238251"/>
          </a:xfrm>
          <a:prstGeom prst="ellipse">
            <a:avLst/>
          </a:prstGeom>
          <a:ln w="76200">
            <a:solidFill>
              <a:schemeClr val="accent1">
                <a:lumMod val="75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5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38" name="Marcador de texto 8"/>
          <p:cNvSpPr>
            <a:spLocks noGrp="1"/>
          </p:cNvSpPr>
          <p:nvPr>
            <p:ph type="body" sz="quarter" idx="16"/>
          </p:nvPr>
        </p:nvSpPr>
        <p:spPr>
          <a:xfrm>
            <a:off x="3075022" y="1126085"/>
            <a:ext cx="1651001" cy="1238251"/>
          </a:xfrm>
          <a:prstGeom prst="ellipse">
            <a:avLst/>
          </a:prstGeom>
          <a:ln w="76200">
            <a:solidFill>
              <a:schemeClr val="accent1">
                <a:lumMod val="75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5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39" name="Marcador de texto 8"/>
          <p:cNvSpPr>
            <a:spLocks noGrp="1"/>
          </p:cNvSpPr>
          <p:nvPr>
            <p:ph type="body" sz="quarter" idx="17"/>
          </p:nvPr>
        </p:nvSpPr>
        <p:spPr>
          <a:xfrm>
            <a:off x="5898102" y="1690437"/>
            <a:ext cx="1651001" cy="1238251"/>
          </a:xfrm>
          <a:prstGeom prst="ellipse">
            <a:avLst/>
          </a:prstGeom>
          <a:ln w="76200">
            <a:solidFill>
              <a:schemeClr val="accent1">
                <a:lumMod val="75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5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40" name="Marcador de texto 8"/>
          <p:cNvSpPr>
            <a:spLocks noGrp="1"/>
          </p:cNvSpPr>
          <p:nvPr>
            <p:ph type="body" sz="quarter" idx="18"/>
          </p:nvPr>
        </p:nvSpPr>
        <p:spPr>
          <a:xfrm>
            <a:off x="7852761" y="2709021"/>
            <a:ext cx="1651001" cy="1238251"/>
          </a:xfrm>
          <a:prstGeom prst="ellipse">
            <a:avLst/>
          </a:prstGeom>
          <a:ln w="76200">
            <a:solidFill>
              <a:schemeClr val="accent1">
                <a:lumMod val="75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5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41" name="Marcador de texto 8"/>
          <p:cNvSpPr>
            <a:spLocks noGrp="1"/>
          </p:cNvSpPr>
          <p:nvPr>
            <p:ph type="body" sz="quarter" idx="19"/>
          </p:nvPr>
        </p:nvSpPr>
        <p:spPr>
          <a:xfrm>
            <a:off x="9114530" y="4093970"/>
            <a:ext cx="1651001" cy="1238251"/>
          </a:xfrm>
          <a:prstGeom prst="ellipse">
            <a:avLst/>
          </a:prstGeom>
          <a:ln w="76200">
            <a:solidFill>
              <a:schemeClr val="accent1">
                <a:lumMod val="75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5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10" name="Elipse 9"/>
          <p:cNvSpPr/>
          <p:nvPr userDrawn="1"/>
        </p:nvSpPr>
        <p:spPr>
          <a:xfrm>
            <a:off x="2313039" y="3009480"/>
            <a:ext cx="478891" cy="359168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42" name="Elipse 41"/>
          <p:cNvSpPr/>
          <p:nvPr userDrawn="1"/>
        </p:nvSpPr>
        <p:spPr>
          <a:xfrm>
            <a:off x="2867168" y="3284192"/>
            <a:ext cx="384000" cy="288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43" name="Elipse 42"/>
          <p:cNvSpPr/>
          <p:nvPr userDrawn="1"/>
        </p:nvSpPr>
        <p:spPr>
          <a:xfrm>
            <a:off x="3400223" y="3596952"/>
            <a:ext cx="288000" cy="2160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44" name="Elipse 43"/>
          <p:cNvSpPr/>
          <p:nvPr userDrawn="1"/>
        </p:nvSpPr>
        <p:spPr>
          <a:xfrm>
            <a:off x="3880811" y="3850530"/>
            <a:ext cx="192000" cy="14400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45" name="Elipse 44"/>
          <p:cNvSpPr/>
          <p:nvPr userDrawn="1"/>
        </p:nvSpPr>
        <p:spPr>
          <a:xfrm>
            <a:off x="3981313" y="2446223"/>
            <a:ext cx="478891" cy="359168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46" name="Elipse 45"/>
          <p:cNvSpPr/>
          <p:nvPr userDrawn="1"/>
        </p:nvSpPr>
        <p:spPr>
          <a:xfrm>
            <a:off x="4192983" y="2871609"/>
            <a:ext cx="384000" cy="288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47" name="Elipse 46"/>
          <p:cNvSpPr/>
          <p:nvPr userDrawn="1"/>
        </p:nvSpPr>
        <p:spPr>
          <a:xfrm>
            <a:off x="4339521" y="3247134"/>
            <a:ext cx="288000" cy="2160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48" name="Elipse 47"/>
          <p:cNvSpPr/>
          <p:nvPr userDrawn="1"/>
        </p:nvSpPr>
        <p:spPr>
          <a:xfrm>
            <a:off x="4504317" y="3574683"/>
            <a:ext cx="192000" cy="14400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49" name="Elipse 48"/>
          <p:cNvSpPr/>
          <p:nvPr userDrawn="1"/>
        </p:nvSpPr>
        <p:spPr>
          <a:xfrm>
            <a:off x="5840181" y="2842239"/>
            <a:ext cx="478891" cy="359168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50" name="Elipse 49"/>
          <p:cNvSpPr/>
          <p:nvPr userDrawn="1"/>
        </p:nvSpPr>
        <p:spPr>
          <a:xfrm>
            <a:off x="5530248" y="3179786"/>
            <a:ext cx="384000" cy="288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51" name="Elipse 50"/>
          <p:cNvSpPr/>
          <p:nvPr userDrawn="1"/>
        </p:nvSpPr>
        <p:spPr>
          <a:xfrm>
            <a:off x="5293820" y="3480419"/>
            <a:ext cx="288000" cy="2160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52" name="Elipse 51"/>
          <p:cNvSpPr/>
          <p:nvPr userDrawn="1"/>
        </p:nvSpPr>
        <p:spPr>
          <a:xfrm>
            <a:off x="5101820" y="3721389"/>
            <a:ext cx="192000" cy="14400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53" name="Elipse 52"/>
          <p:cNvSpPr/>
          <p:nvPr userDrawn="1"/>
        </p:nvSpPr>
        <p:spPr>
          <a:xfrm>
            <a:off x="7298049" y="3581673"/>
            <a:ext cx="478891" cy="359168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54" name="Elipse 53"/>
          <p:cNvSpPr/>
          <p:nvPr userDrawn="1"/>
        </p:nvSpPr>
        <p:spPr>
          <a:xfrm>
            <a:off x="6698671" y="3821722"/>
            <a:ext cx="384000" cy="288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55" name="Elipse 54"/>
          <p:cNvSpPr/>
          <p:nvPr userDrawn="1"/>
        </p:nvSpPr>
        <p:spPr>
          <a:xfrm>
            <a:off x="6219548" y="4031739"/>
            <a:ext cx="288000" cy="2160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56" name="Elipse 55"/>
          <p:cNvSpPr/>
          <p:nvPr userDrawn="1"/>
        </p:nvSpPr>
        <p:spPr>
          <a:xfrm>
            <a:off x="5786909" y="4171218"/>
            <a:ext cx="192000" cy="14400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57" name="Elipse 56"/>
          <p:cNvSpPr/>
          <p:nvPr userDrawn="1"/>
        </p:nvSpPr>
        <p:spPr>
          <a:xfrm>
            <a:off x="8244979" y="4655570"/>
            <a:ext cx="478891" cy="359168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58" name="Elipse 57"/>
          <p:cNvSpPr/>
          <p:nvPr userDrawn="1"/>
        </p:nvSpPr>
        <p:spPr>
          <a:xfrm>
            <a:off x="7432783" y="4684724"/>
            <a:ext cx="384000" cy="288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59" name="Elipse 58"/>
          <p:cNvSpPr/>
          <p:nvPr userDrawn="1"/>
        </p:nvSpPr>
        <p:spPr>
          <a:xfrm>
            <a:off x="6716587" y="4682553"/>
            <a:ext cx="288000" cy="2160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60" name="Elipse 59"/>
          <p:cNvSpPr/>
          <p:nvPr userDrawn="1"/>
        </p:nvSpPr>
        <p:spPr>
          <a:xfrm>
            <a:off x="6050692" y="4684724"/>
            <a:ext cx="192000" cy="14400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</p:spTree>
    <p:extLst>
      <p:ext uri="{BB962C8B-B14F-4D97-AF65-F5344CB8AC3E}">
        <p14:creationId xmlns:p14="http://schemas.microsoft.com/office/powerpoint/2010/main" val="14669107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 y 1 Image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ardrop 7"/>
          <p:cNvSpPr>
            <a:spLocks noChangeAspect="1"/>
          </p:cNvSpPr>
          <p:nvPr userDrawn="1"/>
        </p:nvSpPr>
        <p:spPr>
          <a:xfrm>
            <a:off x="245893" y="2834749"/>
            <a:ext cx="4011615" cy="2997022"/>
          </a:xfrm>
          <a:prstGeom prst="teardrop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800"/>
          </a:p>
        </p:txBody>
      </p:sp>
      <p:sp>
        <p:nvSpPr>
          <p:cNvPr id="19" name="Oval 8"/>
          <p:cNvSpPr>
            <a:spLocks noChangeAspect="1"/>
          </p:cNvSpPr>
          <p:nvPr userDrawn="1"/>
        </p:nvSpPr>
        <p:spPr>
          <a:xfrm>
            <a:off x="566616" y="3156602"/>
            <a:ext cx="3301072" cy="2475801"/>
          </a:xfrm>
          <a:prstGeom prst="ellipse">
            <a:avLst/>
          </a:prstGeom>
          <a:solidFill>
            <a:schemeClr val="bg1">
              <a:lumMod val="50000"/>
            </a:schemeClr>
          </a:solidFill>
          <a:ln w="47625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800"/>
          </a:p>
        </p:txBody>
      </p:sp>
      <p:cxnSp>
        <p:nvCxnSpPr>
          <p:cNvPr id="20" name="Straight Connector 10"/>
          <p:cNvCxnSpPr/>
          <p:nvPr userDrawn="1"/>
        </p:nvCxnSpPr>
        <p:spPr>
          <a:xfrm>
            <a:off x="4386971" y="2828668"/>
            <a:ext cx="0" cy="3088473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Marcador de texto 31"/>
          <p:cNvSpPr>
            <a:spLocks noGrp="1"/>
          </p:cNvSpPr>
          <p:nvPr>
            <p:ph type="body" sz="quarter" idx="15"/>
          </p:nvPr>
        </p:nvSpPr>
        <p:spPr>
          <a:xfrm>
            <a:off x="4578232" y="2828667"/>
            <a:ext cx="7354625" cy="3201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 sz="1800"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 sz="1600"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</p:txBody>
      </p:sp>
      <p:sp>
        <p:nvSpPr>
          <p:cNvPr id="4" name="Marcador de posición de imagen 3"/>
          <p:cNvSpPr>
            <a:spLocks noGrp="1"/>
          </p:cNvSpPr>
          <p:nvPr>
            <p:ph type="pic" sz="quarter" idx="16"/>
          </p:nvPr>
        </p:nvSpPr>
        <p:spPr>
          <a:xfrm>
            <a:off x="659792" y="3233078"/>
            <a:ext cx="3114720" cy="2336040"/>
          </a:xfrm>
          <a:prstGeom prst="ellipse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s-ES"/>
          </a:p>
        </p:txBody>
      </p:sp>
      <p:sp>
        <p:nvSpPr>
          <p:cNvPr id="21" name="Título 1"/>
          <p:cNvSpPr>
            <a:spLocks noGrp="1"/>
          </p:cNvSpPr>
          <p:nvPr>
            <p:ph type="title" hasCustomPrompt="1"/>
          </p:nvPr>
        </p:nvSpPr>
        <p:spPr>
          <a:xfrm>
            <a:off x="5328366" y="334772"/>
            <a:ext cx="6709631" cy="682722"/>
          </a:xfrm>
        </p:spPr>
        <p:txBody>
          <a:bodyPr anchor="b" anchorCtr="0">
            <a:normAutofit/>
          </a:bodyPr>
          <a:lstStyle>
            <a:lvl1pPr>
              <a:defRPr sz="2400"/>
            </a:lvl1pPr>
          </a:lstStyle>
          <a:p>
            <a:r>
              <a:rPr lang="es-ES" dirty="0" smtClean="0"/>
              <a:t>Sección. Debe coincidir con portada</a:t>
            </a:r>
            <a:endParaRPr lang="es-ES" dirty="0"/>
          </a:p>
        </p:txBody>
      </p:sp>
      <p:cxnSp>
        <p:nvCxnSpPr>
          <p:cNvPr id="22" name="Straight Connector 8"/>
          <p:cNvCxnSpPr/>
          <p:nvPr userDrawn="1"/>
        </p:nvCxnSpPr>
        <p:spPr>
          <a:xfrm>
            <a:off x="4427391" y="310608"/>
            <a:ext cx="0" cy="73724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Imagen 2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145" y="351317"/>
            <a:ext cx="713464" cy="649635"/>
          </a:xfrm>
          <a:prstGeom prst="rect">
            <a:avLst/>
          </a:prstGeom>
        </p:spPr>
      </p:pic>
      <p:sp>
        <p:nvSpPr>
          <p:cNvPr id="31" name="Rectangle 11"/>
          <p:cNvSpPr/>
          <p:nvPr userDrawn="1"/>
        </p:nvSpPr>
        <p:spPr>
          <a:xfrm>
            <a:off x="2866263" y="334773"/>
            <a:ext cx="16080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s-ES" sz="1200" noProof="0" dirty="0" smtClean="0">
                <a:solidFill>
                  <a:schemeClr val="accent1">
                    <a:lumMod val="75000"/>
                  </a:schemeClr>
                </a:solidFill>
                <a:latin typeface="Gill Sans MT" panose="020B0502020104020203" pitchFamily="34" charset="0"/>
                <a:ea typeface="Roboto" panose="02000000000000000000" pitchFamily="2" charset="0"/>
                <a:cs typeface="Open Sans Light" panose="020B0306030504020204" pitchFamily="34" charset="0"/>
              </a:rPr>
              <a:t>Empresa Municipal de</a:t>
            </a:r>
          </a:p>
          <a:p>
            <a:pPr algn="r"/>
            <a:r>
              <a:rPr lang="es-ES" sz="1200" noProof="0" dirty="0" smtClean="0">
                <a:solidFill>
                  <a:schemeClr val="accent1">
                    <a:lumMod val="75000"/>
                  </a:schemeClr>
                </a:solidFill>
                <a:latin typeface="Gill Sans MT" panose="020B0502020104020203" pitchFamily="34" charset="0"/>
                <a:ea typeface="Roboto" panose="02000000000000000000" pitchFamily="2" charset="0"/>
                <a:cs typeface="Open Sans Light" panose="020B0306030504020204" pitchFamily="34" charset="0"/>
              </a:rPr>
              <a:t>Transportes de Madrid</a:t>
            </a:r>
            <a:endParaRPr lang="id-ID" sz="1200" dirty="0" smtClean="0">
              <a:solidFill>
                <a:schemeClr val="bg1">
                  <a:lumMod val="65000"/>
                </a:schemeClr>
              </a:solidFill>
              <a:latin typeface="Gill Sans MT" panose="020B0502020104020203" pitchFamily="34" charset="0"/>
              <a:ea typeface="Roboto" panose="02000000000000000000" pitchFamily="2" charset="0"/>
              <a:cs typeface="Open Sans Light" panose="020B0306030504020204" pitchFamily="34" charset="0"/>
            </a:endParaRPr>
          </a:p>
        </p:txBody>
      </p:sp>
      <p:sp>
        <p:nvSpPr>
          <p:cNvPr id="33" name="Marcador de texto 22"/>
          <p:cNvSpPr>
            <a:spLocks noGrp="1"/>
          </p:cNvSpPr>
          <p:nvPr>
            <p:ph type="body" sz="quarter" idx="13" hasCustomPrompt="1"/>
          </p:nvPr>
        </p:nvSpPr>
        <p:spPr>
          <a:xfrm>
            <a:off x="3100917" y="1202390"/>
            <a:ext cx="8937079" cy="491657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/>
            </a:lvl1pPr>
            <a:lvl2pPr marL="0" indent="0">
              <a:buNone/>
              <a:defRPr sz="1600" baseline="0"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 dirty="0" smtClean="0"/>
              <a:t>Título de Diapositiva</a:t>
            </a:r>
          </a:p>
        </p:txBody>
      </p:sp>
      <p:sp>
        <p:nvSpPr>
          <p:cNvPr id="34" name="Marcador de texto 22"/>
          <p:cNvSpPr>
            <a:spLocks noGrp="1"/>
          </p:cNvSpPr>
          <p:nvPr>
            <p:ph type="body" sz="quarter" idx="14" hasCustomPrompt="1"/>
          </p:nvPr>
        </p:nvSpPr>
        <p:spPr>
          <a:xfrm>
            <a:off x="3100915" y="1775934"/>
            <a:ext cx="8937079" cy="491657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buNone/>
              <a:defRPr sz="1600"/>
            </a:lvl1pPr>
            <a:lvl2pPr marL="0" indent="0">
              <a:buNone/>
              <a:defRPr sz="1600" baseline="0"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 dirty="0" smtClean="0"/>
              <a:t>Subtítulo de Diapositiva</a:t>
            </a:r>
          </a:p>
        </p:txBody>
      </p:sp>
      <p:grpSp>
        <p:nvGrpSpPr>
          <p:cNvPr id="35" name="Group 5"/>
          <p:cNvGrpSpPr/>
          <p:nvPr userDrawn="1"/>
        </p:nvGrpSpPr>
        <p:grpSpPr>
          <a:xfrm>
            <a:off x="3221724" y="1711052"/>
            <a:ext cx="1920000" cy="58058"/>
            <a:chOff x="4616262" y="2307771"/>
            <a:chExt cx="2349876" cy="58058"/>
          </a:xfrm>
        </p:grpSpPr>
        <p:sp>
          <p:nvSpPr>
            <p:cNvPr id="36" name="Rectangle 3"/>
            <p:cNvSpPr/>
            <p:nvPr/>
          </p:nvSpPr>
          <p:spPr>
            <a:xfrm>
              <a:off x="4616262" y="2307771"/>
              <a:ext cx="1174938" cy="58058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800"/>
            </a:p>
          </p:txBody>
        </p:sp>
        <p:sp>
          <p:nvSpPr>
            <p:cNvPr id="37" name="Rectangle 4"/>
            <p:cNvSpPr/>
            <p:nvPr/>
          </p:nvSpPr>
          <p:spPr>
            <a:xfrm>
              <a:off x="5791200" y="2307771"/>
              <a:ext cx="1174938" cy="58058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800"/>
            </a:p>
          </p:txBody>
        </p:sp>
      </p:grpSp>
      <p:sp>
        <p:nvSpPr>
          <p:cNvPr id="38" name="Marcador de fecha 17"/>
          <p:cNvSpPr>
            <a:spLocks noGrp="1"/>
          </p:cNvSpPr>
          <p:nvPr>
            <p:ph type="dt" sz="half" idx="10"/>
          </p:nvPr>
        </p:nvSpPr>
        <p:spPr>
          <a:xfrm>
            <a:off x="54593" y="6356352"/>
            <a:ext cx="1440000" cy="36512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fld id="{F6A9132F-0117-4B07-8729-C95450AD0263}" type="datetimeFigureOut">
              <a:rPr lang="es-ES" smtClean="0"/>
              <a:pPr/>
              <a:t>07/05/2019</a:t>
            </a:fld>
            <a:endParaRPr lang="es-ES"/>
          </a:p>
        </p:txBody>
      </p:sp>
      <p:sp>
        <p:nvSpPr>
          <p:cNvPr id="39" name="Marcador de pie de página 18"/>
          <p:cNvSpPr>
            <a:spLocks noGrp="1"/>
          </p:cNvSpPr>
          <p:nvPr>
            <p:ph type="ftr" sz="quarter" idx="11"/>
          </p:nvPr>
        </p:nvSpPr>
        <p:spPr>
          <a:xfrm>
            <a:off x="1541047" y="6356352"/>
            <a:ext cx="9010493" cy="36512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endParaRPr lang="es-ES" dirty="0"/>
          </a:p>
        </p:txBody>
      </p:sp>
      <p:sp>
        <p:nvSpPr>
          <p:cNvPr id="40" name="Marcador de número de diapositiva 19"/>
          <p:cNvSpPr>
            <a:spLocks noGrp="1"/>
          </p:cNvSpPr>
          <p:nvPr>
            <p:ph type="sldNum" sz="quarter" idx="12"/>
          </p:nvPr>
        </p:nvSpPr>
        <p:spPr>
          <a:xfrm>
            <a:off x="10597993" y="6356352"/>
            <a:ext cx="1440000" cy="36512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fld id="{F69364D3-FEAC-4059-94D4-E1939AEFE5A8}" type="slidenum">
              <a:rPr lang="es-ES" smtClean="0"/>
              <a:pPr/>
              <a:t>‹#›</a:t>
            </a:fld>
            <a:endParaRPr lang="es-ES"/>
          </a:p>
        </p:txBody>
      </p:sp>
      <p:pic>
        <p:nvPicPr>
          <p:cNvPr id="23" name="Imagen 2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841"/>
          <a:stretch/>
        </p:blipFill>
        <p:spPr>
          <a:xfrm>
            <a:off x="0" y="5806760"/>
            <a:ext cx="12192000" cy="1063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631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yLin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ítulo 1"/>
          <p:cNvSpPr>
            <a:spLocks noGrp="1"/>
          </p:cNvSpPr>
          <p:nvPr>
            <p:ph type="title" hasCustomPrompt="1"/>
          </p:nvPr>
        </p:nvSpPr>
        <p:spPr>
          <a:xfrm>
            <a:off x="5328366" y="334772"/>
            <a:ext cx="6709631" cy="682722"/>
          </a:xfrm>
        </p:spPr>
        <p:txBody>
          <a:bodyPr anchor="b" anchorCtr="0">
            <a:normAutofit/>
          </a:bodyPr>
          <a:lstStyle>
            <a:lvl1pPr>
              <a:defRPr sz="2400"/>
            </a:lvl1pPr>
          </a:lstStyle>
          <a:p>
            <a:r>
              <a:rPr lang="es-ES" dirty="0" smtClean="0"/>
              <a:t>Sección. Debe coincidir con portada</a:t>
            </a:r>
            <a:endParaRPr lang="es-ES" dirty="0"/>
          </a:p>
        </p:txBody>
      </p:sp>
      <p:cxnSp>
        <p:nvCxnSpPr>
          <p:cNvPr id="22" name="Straight Connector 8"/>
          <p:cNvCxnSpPr/>
          <p:nvPr userDrawn="1"/>
        </p:nvCxnSpPr>
        <p:spPr>
          <a:xfrm>
            <a:off x="4427391" y="310608"/>
            <a:ext cx="0" cy="73724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Imagen 2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145" y="351317"/>
            <a:ext cx="713464" cy="649635"/>
          </a:xfrm>
          <a:prstGeom prst="rect">
            <a:avLst/>
          </a:prstGeom>
        </p:spPr>
      </p:pic>
      <p:sp>
        <p:nvSpPr>
          <p:cNvPr id="31" name="Rectangle 11"/>
          <p:cNvSpPr/>
          <p:nvPr userDrawn="1"/>
        </p:nvSpPr>
        <p:spPr>
          <a:xfrm>
            <a:off x="2866263" y="334773"/>
            <a:ext cx="16080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s-ES" sz="1200" noProof="0" dirty="0" smtClean="0">
                <a:solidFill>
                  <a:schemeClr val="accent1">
                    <a:lumMod val="75000"/>
                  </a:schemeClr>
                </a:solidFill>
                <a:latin typeface="Gill Sans MT" panose="020B0502020104020203" pitchFamily="34" charset="0"/>
                <a:ea typeface="Roboto" panose="02000000000000000000" pitchFamily="2" charset="0"/>
                <a:cs typeface="Open Sans Light" panose="020B0306030504020204" pitchFamily="34" charset="0"/>
              </a:rPr>
              <a:t>Empresa Municipal de</a:t>
            </a:r>
          </a:p>
          <a:p>
            <a:pPr algn="r"/>
            <a:r>
              <a:rPr lang="es-ES" sz="1200" noProof="0" dirty="0" smtClean="0">
                <a:solidFill>
                  <a:schemeClr val="accent1">
                    <a:lumMod val="75000"/>
                  </a:schemeClr>
                </a:solidFill>
                <a:latin typeface="Gill Sans MT" panose="020B0502020104020203" pitchFamily="34" charset="0"/>
                <a:ea typeface="Roboto" panose="02000000000000000000" pitchFamily="2" charset="0"/>
                <a:cs typeface="Open Sans Light" panose="020B0306030504020204" pitchFamily="34" charset="0"/>
              </a:rPr>
              <a:t>Transportes de Madrid</a:t>
            </a:r>
            <a:endParaRPr lang="id-ID" sz="1200" dirty="0" smtClean="0">
              <a:solidFill>
                <a:schemeClr val="bg1">
                  <a:lumMod val="65000"/>
                </a:schemeClr>
              </a:solidFill>
              <a:latin typeface="Gill Sans MT" panose="020B0502020104020203" pitchFamily="34" charset="0"/>
              <a:ea typeface="Roboto" panose="02000000000000000000" pitchFamily="2" charset="0"/>
              <a:cs typeface="Open Sans Light" panose="020B0306030504020204" pitchFamily="34" charset="0"/>
            </a:endParaRPr>
          </a:p>
        </p:txBody>
      </p:sp>
      <p:sp>
        <p:nvSpPr>
          <p:cNvPr id="33" name="Marcador de texto 22"/>
          <p:cNvSpPr>
            <a:spLocks noGrp="1"/>
          </p:cNvSpPr>
          <p:nvPr>
            <p:ph type="body" sz="quarter" idx="13" hasCustomPrompt="1"/>
          </p:nvPr>
        </p:nvSpPr>
        <p:spPr>
          <a:xfrm>
            <a:off x="3100917" y="1202390"/>
            <a:ext cx="8937079" cy="491657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/>
            </a:lvl1pPr>
            <a:lvl2pPr marL="0" indent="0">
              <a:buNone/>
              <a:defRPr sz="1600" baseline="0"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 dirty="0" smtClean="0"/>
              <a:t>Título de Diapositiva</a:t>
            </a:r>
          </a:p>
        </p:txBody>
      </p:sp>
      <p:sp>
        <p:nvSpPr>
          <p:cNvPr id="34" name="Marcador de texto 22"/>
          <p:cNvSpPr>
            <a:spLocks noGrp="1"/>
          </p:cNvSpPr>
          <p:nvPr>
            <p:ph type="body" sz="quarter" idx="14" hasCustomPrompt="1"/>
          </p:nvPr>
        </p:nvSpPr>
        <p:spPr>
          <a:xfrm>
            <a:off x="3100915" y="1775934"/>
            <a:ext cx="8937079" cy="491657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buNone/>
              <a:defRPr sz="1600"/>
            </a:lvl1pPr>
            <a:lvl2pPr marL="0" indent="0">
              <a:buNone/>
              <a:defRPr sz="1600" baseline="0"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 dirty="0" smtClean="0"/>
              <a:t>Subtítulo de Diapositiva</a:t>
            </a:r>
          </a:p>
        </p:txBody>
      </p:sp>
      <p:grpSp>
        <p:nvGrpSpPr>
          <p:cNvPr id="35" name="Group 5"/>
          <p:cNvGrpSpPr/>
          <p:nvPr userDrawn="1"/>
        </p:nvGrpSpPr>
        <p:grpSpPr>
          <a:xfrm>
            <a:off x="3221724" y="1711052"/>
            <a:ext cx="1920000" cy="58058"/>
            <a:chOff x="4616262" y="2307771"/>
            <a:chExt cx="2349876" cy="58058"/>
          </a:xfrm>
        </p:grpSpPr>
        <p:sp>
          <p:nvSpPr>
            <p:cNvPr id="36" name="Rectangle 3"/>
            <p:cNvSpPr/>
            <p:nvPr/>
          </p:nvSpPr>
          <p:spPr>
            <a:xfrm>
              <a:off x="4616262" y="2307771"/>
              <a:ext cx="1174938" cy="58058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800"/>
            </a:p>
          </p:txBody>
        </p:sp>
        <p:sp>
          <p:nvSpPr>
            <p:cNvPr id="37" name="Rectangle 4"/>
            <p:cNvSpPr/>
            <p:nvPr/>
          </p:nvSpPr>
          <p:spPr>
            <a:xfrm>
              <a:off x="5791200" y="2307771"/>
              <a:ext cx="1174938" cy="58058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800"/>
            </a:p>
          </p:txBody>
        </p:sp>
      </p:grpSp>
      <p:pic>
        <p:nvPicPr>
          <p:cNvPr id="23" name="Imagen 2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841"/>
          <a:stretch/>
        </p:blipFill>
        <p:spPr>
          <a:xfrm>
            <a:off x="0" y="5806760"/>
            <a:ext cx="12192000" cy="1063941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sz="quarter" idx="15"/>
          </p:nvPr>
        </p:nvSpPr>
        <p:spPr>
          <a:xfrm>
            <a:off x="334029" y="2488877"/>
            <a:ext cx="11520000" cy="32893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466536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yLin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ítulo 1"/>
          <p:cNvSpPr>
            <a:spLocks noGrp="1"/>
          </p:cNvSpPr>
          <p:nvPr>
            <p:ph type="title" hasCustomPrompt="1"/>
          </p:nvPr>
        </p:nvSpPr>
        <p:spPr>
          <a:xfrm>
            <a:off x="5328366" y="334772"/>
            <a:ext cx="6709631" cy="682722"/>
          </a:xfrm>
        </p:spPr>
        <p:txBody>
          <a:bodyPr anchor="b" anchorCtr="0">
            <a:normAutofit/>
          </a:bodyPr>
          <a:lstStyle>
            <a:lvl1pPr>
              <a:defRPr sz="2400"/>
            </a:lvl1pPr>
          </a:lstStyle>
          <a:p>
            <a:r>
              <a:rPr lang="es-ES" dirty="0" smtClean="0"/>
              <a:t>Sección. Debe coincidir con portada</a:t>
            </a:r>
            <a:endParaRPr lang="es-ES" dirty="0"/>
          </a:p>
        </p:txBody>
      </p:sp>
      <p:cxnSp>
        <p:nvCxnSpPr>
          <p:cNvPr id="22" name="Straight Connector 8"/>
          <p:cNvCxnSpPr/>
          <p:nvPr userDrawn="1"/>
        </p:nvCxnSpPr>
        <p:spPr>
          <a:xfrm>
            <a:off x="4427391" y="310608"/>
            <a:ext cx="0" cy="73724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Imagen 2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145" y="351317"/>
            <a:ext cx="713464" cy="649635"/>
          </a:xfrm>
          <a:prstGeom prst="rect">
            <a:avLst/>
          </a:prstGeom>
        </p:spPr>
      </p:pic>
      <p:sp>
        <p:nvSpPr>
          <p:cNvPr id="31" name="Rectangle 11"/>
          <p:cNvSpPr/>
          <p:nvPr userDrawn="1"/>
        </p:nvSpPr>
        <p:spPr>
          <a:xfrm>
            <a:off x="2866263" y="334773"/>
            <a:ext cx="16080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s-ES" sz="1200" noProof="0" dirty="0" smtClean="0">
                <a:solidFill>
                  <a:schemeClr val="accent1">
                    <a:lumMod val="75000"/>
                  </a:schemeClr>
                </a:solidFill>
                <a:latin typeface="Gill Sans MT" panose="020B0502020104020203" pitchFamily="34" charset="0"/>
                <a:ea typeface="Roboto" panose="02000000000000000000" pitchFamily="2" charset="0"/>
                <a:cs typeface="Open Sans Light" panose="020B0306030504020204" pitchFamily="34" charset="0"/>
              </a:rPr>
              <a:t>Empresa Municipal de</a:t>
            </a:r>
          </a:p>
          <a:p>
            <a:pPr algn="r"/>
            <a:r>
              <a:rPr lang="es-ES" sz="1200" noProof="0" dirty="0" smtClean="0">
                <a:solidFill>
                  <a:schemeClr val="accent1">
                    <a:lumMod val="75000"/>
                  </a:schemeClr>
                </a:solidFill>
                <a:latin typeface="Gill Sans MT" panose="020B0502020104020203" pitchFamily="34" charset="0"/>
                <a:ea typeface="Roboto" panose="02000000000000000000" pitchFamily="2" charset="0"/>
                <a:cs typeface="Open Sans Light" panose="020B0306030504020204" pitchFamily="34" charset="0"/>
              </a:rPr>
              <a:t>Transportes de Madrid</a:t>
            </a:r>
            <a:endParaRPr lang="id-ID" sz="1200" dirty="0" smtClean="0">
              <a:solidFill>
                <a:schemeClr val="bg1">
                  <a:lumMod val="65000"/>
                </a:schemeClr>
              </a:solidFill>
              <a:latin typeface="Gill Sans MT" panose="020B0502020104020203" pitchFamily="34" charset="0"/>
              <a:ea typeface="Roboto" panose="02000000000000000000" pitchFamily="2" charset="0"/>
              <a:cs typeface="Open Sans Light" panose="020B0306030504020204" pitchFamily="34" charset="0"/>
            </a:endParaRPr>
          </a:p>
        </p:txBody>
      </p:sp>
      <p:sp>
        <p:nvSpPr>
          <p:cNvPr id="33" name="Marcador de texto 22"/>
          <p:cNvSpPr>
            <a:spLocks noGrp="1"/>
          </p:cNvSpPr>
          <p:nvPr>
            <p:ph type="body" sz="quarter" idx="13" hasCustomPrompt="1"/>
          </p:nvPr>
        </p:nvSpPr>
        <p:spPr>
          <a:xfrm>
            <a:off x="3100917" y="1202390"/>
            <a:ext cx="8937079" cy="491657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/>
            </a:lvl1pPr>
            <a:lvl2pPr marL="0" indent="0">
              <a:buNone/>
              <a:defRPr sz="1600" baseline="0"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 dirty="0" smtClean="0"/>
              <a:t>Título de Diapositiva</a:t>
            </a:r>
          </a:p>
        </p:txBody>
      </p:sp>
      <p:sp>
        <p:nvSpPr>
          <p:cNvPr id="34" name="Marcador de texto 22"/>
          <p:cNvSpPr>
            <a:spLocks noGrp="1"/>
          </p:cNvSpPr>
          <p:nvPr>
            <p:ph type="body" sz="quarter" idx="14" hasCustomPrompt="1"/>
          </p:nvPr>
        </p:nvSpPr>
        <p:spPr>
          <a:xfrm>
            <a:off x="3100915" y="1775934"/>
            <a:ext cx="8937079" cy="491657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buNone/>
              <a:defRPr sz="1600"/>
            </a:lvl1pPr>
            <a:lvl2pPr marL="0" indent="0">
              <a:buNone/>
              <a:defRPr sz="1600" baseline="0"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 dirty="0" smtClean="0"/>
              <a:t>Subtítulo de Diapositiva</a:t>
            </a:r>
          </a:p>
        </p:txBody>
      </p:sp>
      <p:grpSp>
        <p:nvGrpSpPr>
          <p:cNvPr id="35" name="Group 5"/>
          <p:cNvGrpSpPr/>
          <p:nvPr userDrawn="1"/>
        </p:nvGrpSpPr>
        <p:grpSpPr>
          <a:xfrm>
            <a:off x="3221724" y="1711052"/>
            <a:ext cx="1920000" cy="58058"/>
            <a:chOff x="4616262" y="2307771"/>
            <a:chExt cx="2349876" cy="58058"/>
          </a:xfrm>
        </p:grpSpPr>
        <p:sp>
          <p:nvSpPr>
            <p:cNvPr id="36" name="Rectangle 3"/>
            <p:cNvSpPr/>
            <p:nvPr/>
          </p:nvSpPr>
          <p:spPr>
            <a:xfrm>
              <a:off x="4616262" y="2307771"/>
              <a:ext cx="1174938" cy="58058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800"/>
            </a:p>
          </p:txBody>
        </p:sp>
        <p:sp>
          <p:nvSpPr>
            <p:cNvPr id="37" name="Rectangle 4"/>
            <p:cNvSpPr/>
            <p:nvPr/>
          </p:nvSpPr>
          <p:spPr>
            <a:xfrm>
              <a:off x="5791200" y="2307771"/>
              <a:ext cx="1174938" cy="58058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800"/>
            </a:p>
          </p:txBody>
        </p:sp>
      </p:grpSp>
      <p:pic>
        <p:nvPicPr>
          <p:cNvPr id="23" name="Imagen 2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841"/>
          <a:stretch/>
        </p:blipFill>
        <p:spPr>
          <a:xfrm>
            <a:off x="0" y="5806760"/>
            <a:ext cx="12192000" cy="1063941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sz="quarter" idx="15"/>
          </p:nvPr>
        </p:nvSpPr>
        <p:spPr>
          <a:xfrm>
            <a:off x="283925" y="2488877"/>
            <a:ext cx="5760000" cy="32893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sp>
        <p:nvSpPr>
          <p:cNvPr id="13" name="Marcador de contenido 2"/>
          <p:cNvSpPr>
            <a:spLocks noGrp="1"/>
          </p:cNvSpPr>
          <p:nvPr>
            <p:ph sz="quarter" idx="16"/>
          </p:nvPr>
        </p:nvSpPr>
        <p:spPr>
          <a:xfrm>
            <a:off x="6144133" y="2488877"/>
            <a:ext cx="5760000" cy="32893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729668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kyLin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ítulo 1"/>
          <p:cNvSpPr>
            <a:spLocks noGrp="1"/>
          </p:cNvSpPr>
          <p:nvPr>
            <p:ph type="title" hasCustomPrompt="1"/>
          </p:nvPr>
        </p:nvSpPr>
        <p:spPr>
          <a:xfrm>
            <a:off x="5328366" y="334772"/>
            <a:ext cx="6709631" cy="682722"/>
          </a:xfrm>
        </p:spPr>
        <p:txBody>
          <a:bodyPr anchor="b" anchorCtr="0">
            <a:normAutofit/>
          </a:bodyPr>
          <a:lstStyle>
            <a:lvl1pPr>
              <a:defRPr sz="2400"/>
            </a:lvl1pPr>
          </a:lstStyle>
          <a:p>
            <a:r>
              <a:rPr lang="es-ES" dirty="0" smtClean="0"/>
              <a:t>Sección. Debe coincidir con portada</a:t>
            </a:r>
            <a:endParaRPr lang="es-ES" dirty="0"/>
          </a:p>
        </p:txBody>
      </p:sp>
      <p:cxnSp>
        <p:nvCxnSpPr>
          <p:cNvPr id="22" name="Straight Connector 8"/>
          <p:cNvCxnSpPr/>
          <p:nvPr userDrawn="1"/>
        </p:nvCxnSpPr>
        <p:spPr>
          <a:xfrm>
            <a:off x="4427391" y="310608"/>
            <a:ext cx="0" cy="73724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Imagen 2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145" y="351317"/>
            <a:ext cx="713464" cy="649635"/>
          </a:xfrm>
          <a:prstGeom prst="rect">
            <a:avLst/>
          </a:prstGeom>
        </p:spPr>
      </p:pic>
      <p:sp>
        <p:nvSpPr>
          <p:cNvPr id="31" name="Rectangle 11"/>
          <p:cNvSpPr/>
          <p:nvPr userDrawn="1"/>
        </p:nvSpPr>
        <p:spPr>
          <a:xfrm>
            <a:off x="2866263" y="334773"/>
            <a:ext cx="16080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s-ES" sz="1200" noProof="0" dirty="0" smtClean="0">
                <a:solidFill>
                  <a:schemeClr val="accent1">
                    <a:lumMod val="75000"/>
                  </a:schemeClr>
                </a:solidFill>
                <a:latin typeface="Gill Sans MT" panose="020B0502020104020203" pitchFamily="34" charset="0"/>
                <a:ea typeface="Roboto" panose="02000000000000000000" pitchFamily="2" charset="0"/>
                <a:cs typeface="Open Sans Light" panose="020B0306030504020204" pitchFamily="34" charset="0"/>
              </a:rPr>
              <a:t>Empresa Municipal de</a:t>
            </a:r>
          </a:p>
          <a:p>
            <a:pPr algn="r"/>
            <a:r>
              <a:rPr lang="es-ES" sz="1200" noProof="0" dirty="0" smtClean="0">
                <a:solidFill>
                  <a:schemeClr val="accent1">
                    <a:lumMod val="75000"/>
                  </a:schemeClr>
                </a:solidFill>
                <a:latin typeface="Gill Sans MT" panose="020B0502020104020203" pitchFamily="34" charset="0"/>
                <a:ea typeface="Roboto" panose="02000000000000000000" pitchFamily="2" charset="0"/>
                <a:cs typeface="Open Sans Light" panose="020B0306030504020204" pitchFamily="34" charset="0"/>
              </a:rPr>
              <a:t>Transportes de Madrid</a:t>
            </a:r>
            <a:endParaRPr lang="id-ID" sz="1200" dirty="0" smtClean="0">
              <a:solidFill>
                <a:schemeClr val="bg1">
                  <a:lumMod val="65000"/>
                </a:schemeClr>
              </a:solidFill>
              <a:latin typeface="Gill Sans MT" panose="020B0502020104020203" pitchFamily="34" charset="0"/>
              <a:ea typeface="Roboto" panose="02000000000000000000" pitchFamily="2" charset="0"/>
              <a:cs typeface="Open Sans Light" panose="020B0306030504020204" pitchFamily="34" charset="0"/>
            </a:endParaRPr>
          </a:p>
        </p:txBody>
      </p:sp>
      <p:sp>
        <p:nvSpPr>
          <p:cNvPr id="33" name="Marcador de texto 22"/>
          <p:cNvSpPr>
            <a:spLocks noGrp="1"/>
          </p:cNvSpPr>
          <p:nvPr>
            <p:ph type="body" sz="quarter" idx="13" hasCustomPrompt="1"/>
          </p:nvPr>
        </p:nvSpPr>
        <p:spPr>
          <a:xfrm>
            <a:off x="3100917" y="1202390"/>
            <a:ext cx="8937079" cy="491657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/>
            </a:lvl1pPr>
            <a:lvl2pPr marL="0" indent="0">
              <a:buNone/>
              <a:defRPr sz="1600" baseline="0"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 dirty="0" smtClean="0"/>
              <a:t>Título de Diapositiva</a:t>
            </a:r>
          </a:p>
        </p:txBody>
      </p:sp>
      <p:sp>
        <p:nvSpPr>
          <p:cNvPr id="34" name="Marcador de texto 22"/>
          <p:cNvSpPr>
            <a:spLocks noGrp="1"/>
          </p:cNvSpPr>
          <p:nvPr>
            <p:ph type="body" sz="quarter" idx="14" hasCustomPrompt="1"/>
          </p:nvPr>
        </p:nvSpPr>
        <p:spPr>
          <a:xfrm>
            <a:off x="3100915" y="1775934"/>
            <a:ext cx="8937079" cy="491657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buNone/>
              <a:defRPr sz="1600"/>
            </a:lvl1pPr>
            <a:lvl2pPr marL="0" indent="0">
              <a:buNone/>
              <a:defRPr sz="1600" baseline="0"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 dirty="0" smtClean="0"/>
              <a:t>Subtítulo de Diapositiva</a:t>
            </a:r>
          </a:p>
        </p:txBody>
      </p:sp>
      <p:grpSp>
        <p:nvGrpSpPr>
          <p:cNvPr id="35" name="Group 5"/>
          <p:cNvGrpSpPr/>
          <p:nvPr userDrawn="1"/>
        </p:nvGrpSpPr>
        <p:grpSpPr>
          <a:xfrm>
            <a:off x="3221724" y="1711052"/>
            <a:ext cx="1920000" cy="58058"/>
            <a:chOff x="4616262" y="2307771"/>
            <a:chExt cx="2349876" cy="58058"/>
          </a:xfrm>
        </p:grpSpPr>
        <p:sp>
          <p:nvSpPr>
            <p:cNvPr id="36" name="Rectangle 3"/>
            <p:cNvSpPr/>
            <p:nvPr/>
          </p:nvSpPr>
          <p:spPr>
            <a:xfrm>
              <a:off x="4616262" y="2307771"/>
              <a:ext cx="1174938" cy="58058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800"/>
            </a:p>
          </p:txBody>
        </p:sp>
        <p:sp>
          <p:nvSpPr>
            <p:cNvPr id="37" name="Rectangle 4"/>
            <p:cNvSpPr/>
            <p:nvPr/>
          </p:nvSpPr>
          <p:spPr>
            <a:xfrm>
              <a:off x="5791200" y="2307771"/>
              <a:ext cx="1174938" cy="58058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800"/>
            </a:p>
          </p:txBody>
        </p:sp>
      </p:grpSp>
      <p:pic>
        <p:nvPicPr>
          <p:cNvPr id="23" name="Imagen 2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841"/>
          <a:stretch/>
        </p:blipFill>
        <p:spPr>
          <a:xfrm>
            <a:off x="0" y="5806760"/>
            <a:ext cx="12192000" cy="1063941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sz="quarter" idx="15"/>
          </p:nvPr>
        </p:nvSpPr>
        <p:spPr>
          <a:xfrm>
            <a:off x="334029" y="2488877"/>
            <a:ext cx="11507243" cy="32893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056607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ñeta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ítulo 1"/>
          <p:cNvSpPr>
            <a:spLocks noGrp="1"/>
          </p:cNvSpPr>
          <p:nvPr>
            <p:ph type="title" hasCustomPrompt="1"/>
          </p:nvPr>
        </p:nvSpPr>
        <p:spPr>
          <a:xfrm>
            <a:off x="5328366" y="334772"/>
            <a:ext cx="6709631" cy="682722"/>
          </a:xfrm>
        </p:spPr>
        <p:txBody>
          <a:bodyPr anchor="b" anchorCtr="0">
            <a:normAutofit/>
          </a:bodyPr>
          <a:lstStyle>
            <a:lvl1pPr>
              <a:defRPr sz="2400"/>
            </a:lvl1pPr>
          </a:lstStyle>
          <a:p>
            <a:r>
              <a:rPr lang="es-ES" dirty="0" smtClean="0"/>
              <a:t>Sección. Debe coincidir con portada</a:t>
            </a:r>
            <a:endParaRPr lang="es-ES" dirty="0"/>
          </a:p>
        </p:txBody>
      </p:sp>
      <p:cxnSp>
        <p:nvCxnSpPr>
          <p:cNvPr id="22" name="Straight Connector 8"/>
          <p:cNvCxnSpPr/>
          <p:nvPr userDrawn="1"/>
        </p:nvCxnSpPr>
        <p:spPr>
          <a:xfrm>
            <a:off x="4427391" y="310608"/>
            <a:ext cx="0" cy="73724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Imagen 2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145" y="351317"/>
            <a:ext cx="713464" cy="649635"/>
          </a:xfrm>
          <a:prstGeom prst="rect">
            <a:avLst/>
          </a:prstGeom>
        </p:spPr>
      </p:pic>
      <p:sp>
        <p:nvSpPr>
          <p:cNvPr id="31" name="Rectangle 11"/>
          <p:cNvSpPr/>
          <p:nvPr userDrawn="1"/>
        </p:nvSpPr>
        <p:spPr>
          <a:xfrm>
            <a:off x="2866263" y="334773"/>
            <a:ext cx="16080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s-ES" sz="1200" noProof="0" dirty="0" smtClean="0">
                <a:solidFill>
                  <a:schemeClr val="accent1">
                    <a:lumMod val="75000"/>
                  </a:schemeClr>
                </a:solidFill>
                <a:latin typeface="Gill Sans MT" panose="020B0502020104020203" pitchFamily="34" charset="0"/>
                <a:ea typeface="Roboto" panose="02000000000000000000" pitchFamily="2" charset="0"/>
                <a:cs typeface="Open Sans Light" panose="020B0306030504020204" pitchFamily="34" charset="0"/>
              </a:rPr>
              <a:t>Empresa Municipal de</a:t>
            </a:r>
          </a:p>
          <a:p>
            <a:pPr algn="r"/>
            <a:r>
              <a:rPr lang="es-ES" sz="1200" noProof="0" dirty="0" smtClean="0">
                <a:solidFill>
                  <a:schemeClr val="accent1">
                    <a:lumMod val="75000"/>
                  </a:schemeClr>
                </a:solidFill>
                <a:latin typeface="Gill Sans MT" panose="020B0502020104020203" pitchFamily="34" charset="0"/>
                <a:ea typeface="Roboto" panose="02000000000000000000" pitchFamily="2" charset="0"/>
                <a:cs typeface="Open Sans Light" panose="020B0306030504020204" pitchFamily="34" charset="0"/>
              </a:rPr>
              <a:t>Transportes de Madrid</a:t>
            </a:r>
            <a:endParaRPr lang="id-ID" sz="1200" dirty="0" smtClean="0">
              <a:solidFill>
                <a:schemeClr val="bg1">
                  <a:lumMod val="65000"/>
                </a:schemeClr>
              </a:solidFill>
              <a:latin typeface="Gill Sans MT" panose="020B0502020104020203" pitchFamily="34" charset="0"/>
              <a:ea typeface="Roboto" panose="02000000000000000000" pitchFamily="2" charset="0"/>
              <a:cs typeface="Open Sans Light" panose="020B0306030504020204" pitchFamily="34" charset="0"/>
            </a:endParaRPr>
          </a:p>
        </p:txBody>
      </p:sp>
      <p:sp>
        <p:nvSpPr>
          <p:cNvPr id="33" name="Marcador de texto 22"/>
          <p:cNvSpPr>
            <a:spLocks noGrp="1"/>
          </p:cNvSpPr>
          <p:nvPr>
            <p:ph type="body" sz="quarter" idx="13" hasCustomPrompt="1"/>
          </p:nvPr>
        </p:nvSpPr>
        <p:spPr>
          <a:xfrm>
            <a:off x="3100917" y="1202390"/>
            <a:ext cx="8937079" cy="491657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/>
            </a:lvl1pPr>
            <a:lvl2pPr marL="0" indent="0">
              <a:buNone/>
              <a:defRPr sz="1600" baseline="0"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 dirty="0" smtClean="0"/>
              <a:t>Título de Diapositiva</a:t>
            </a:r>
          </a:p>
        </p:txBody>
      </p:sp>
      <p:sp>
        <p:nvSpPr>
          <p:cNvPr id="34" name="Marcador de texto 22"/>
          <p:cNvSpPr>
            <a:spLocks noGrp="1"/>
          </p:cNvSpPr>
          <p:nvPr>
            <p:ph type="body" sz="quarter" idx="14" hasCustomPrompt="1"/>
          </p:nvPr>
        </p:nvSpPr>
        <p:spPr>
          <a:xfrm>
            <a:off x="3100915" y="1775934"/>
            <a:ext cx="8937079" cy="491657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buNone/>
              <a:defRPr sz="1600"/>
            </a:lvl1pPr>
            <a:lvl2pPr marL="0" indent="0">
              <a:buNone/>
              <a:defRPr sz="1600" baseline="0"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 dirty="0" smtClean="0"/>
              <a:t>Subtítulo de Diapositiva</a:t>
            </a:r>
          </a:p>
        </p:txBody>
      </p:sp>
      <p:grpSp>
        <p:nvGrpSpPr>
          <p:cNvPr id="35" name="Group 5"/>
          <p:cNvGrpSpPr/>
          <p:nvPr userDrawn="1"/>
        </p:nvGrpSpPr>
        <p:grpSpPr>
          <a:xfrm>
            <a:off x="3221724" y="1711052"/>
            <a:ext cx="1920000" cy="58058"/>
            <a:chOff x="4616262" y="2307771"/>
            <a:chExt cx="2349876" cy="58058"/>
          </a:xfrm>
        </p:grpSpPr>
        <p:sp>
          <p:nvSpPr>
            <p:cNvPr id="36" name="Rectangle 3"/>
            <p:cNvSpPr/>
            <p:nvPr/>
          </p:nvSpPr>
          <p:spPr>
            <a:xfrm>
              <a:off x="4616262" y="2307771"/>
              <a:ext cx="1174938" cy="58058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800"/>
            </a:p>
          </p:txBody>
        </p:sp>
        <p:sp>
          <p:nvSpPr>
            <p:cNvPr id="37" name="Rectangle 4"/>
            <p:cNvSpPr/>
            <p:nvPr/>
          </p:nvSpPr>
          <p:spPr>
            <a:xfrm>
              <a:off x="5791200" y="2307771"/>
              <a:ext cx="1174938" cy="58058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800"/>
            </a:p>
          </p:txBody>
        </p:sp>
      </p:grpSp>
      <p:grpSp>
        <p:nvGrpSpPr>
          <p:cNvPr id="13" name="Group 1"/>
          <p:cNvGrpSpPr/>
          <p:nvPr userDrawn="1"/>
        </p:nvGrpSpPr>
        <p:grpSpPr>
          <a:xfrm>
            <a:off x="0" y="2486981"/>
            <a:ext cx="12192000" cy="4383545"/>
            <a:chOff x="0" y="1970873"/>
            <a:chExt cx="12192000" cy="3979984"/>
          </a:xfrm>
        </p:grpSpPr>
        <p:sp>
          <p:nvSpPr>
            <p:cNvPr id="14" name="Rectangle 17"/>
            <p:cNvSpPr/>
            <p:nvPr/>
          </p:nvSpPr>
          <p:spPr>
            <a:xfrm>
              <a:off x="0" y="1978535"/>
              <a:ext cx="12192000" cy="3972322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15" name="Rectangle 44"/>
            <p:cNvSpPr/>
            <p:nvPr/>
          </p:nvSpPr>
          <p:spPr>
            <a:xfrm>
              <a:off x="0" y="1970873"/>
              <a:ext cx="12192000" cy="3979983"/>
            </a:xfrm>
            <a:prstGeom prst="rect">
              <a:avLst/>
            </a:prstGeom>
            <a:solidFill>
              <a:schemeClr val="accent1">
                <a:lumMod val="50000"/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</p:grpSp>
      <p:grpSp>
        <p:nvGrpSpPr>
          <p:cNvPr id="16" name="Group 19"/>
          <p:cNvGrpSpPr/>
          <p:nvPr userDrawn="1"/>
        </p:nvGrpSpPr>
        <p:grpSpPr>
          <a:xfrm>
            <a:off x="539603" y="3020134"/>
            <a:ext cx="682943" cy="512207"/>
            <a:chOff x="6325956" y="1809336"/>
            <a:chExt cx="1588229" cy="1588229"/>
          </a:xfrm>
        </p:grpSpPr>
        <p:sp>
          <p:nvSpPr>
            <p:cNvPr id="17" name="Oval 20"/>
            <p:cNvSpPr/>
            <p:nvPr/>
          </p:nvSpPr>
          <p:spPr>
            <a:xfrm>
              <a:off x="6325956" y="1809336"/>
              <a:ext cx="1588229" cy="1588229"/>
            </a:xfrm>
            <a:prstGeom prst="ellipse">
              <a:avLst/>
            </a:prstGeom>
            <a:solidFill>
              <a:schemeClr val="bg2">
                <a:lumMod val="90000"/>
                <a:alpha val="90000"/>
              </a:schemeClr>
            </a:solidFill>
            <a:ln w="2540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18" name="Oval 4"/>
            <p:cNvSpPr/>
            <p:nvPr/>
          </p:nvSpPr>
          <p:spPr>
            <a:xfrm>
              <a:off x="6483676" y="1967056"/>
              <a:ext cx="1272786" cy="12727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43061" tIns="55880" rIns="143061" bIns="55880" numCol="1" spcCol="1270" anchor="ctr" anchorCtr="0">
              <a:noAutofit/>
            </a:bodyPr>
            <a:lstStyle/>
            <a:p>
              <a:pPr lvl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id-ID" sz="2400" i="0" kern="1200" dirty="0">
                <a:solidFill>
                  <a:schemeClr val="bg1">
                    <a:lumMod val="95000"/>
                  </a:schemeClr>
                </a:solidFill>
                <a:latin typeface="FontAwesome" pitchFamily="2" charset="0"/>
              </a:endParaRPr>
            </a:p>
          </p:txBody>
        </p:sp>
      </p:grpSp>
      <p:grpSp>
        <p:nvGrpSpPr>
          <p:cNvPr id="19" name="Group 22"/>
          <p:cNvGrpSpPr/>
          <p:nvPr userDrawn="1"/>
        </p:nvGrpSpPr>
        <p:grpSpPr>
          <a:xfrm>
            <a:off x="530830" y="4384254"/>
            <a:ext cx="682943" cy="512207"/>
            <a:chOff x="6325956" y="1852024"/>
            <a:chExt cx="1588229" cy="1588229"/>
          </a:xfrm>
        </p:grpSpPr>
        <p:sp>
          <p:nvSpPr>
            <p:cNvPr id="20" name="Oval 23"/>
            <p:cNvSpPr/>
            <p:nvPr/>
          </p:nvSpPr>
          <p:spPr>
            <a:xfrm>
              <a:off x="6325956" y="1852024"/>
              <a:ext cx="1588229" cy="1588229"/>
            </a:xfrm>
            <a:prstGeom prst="ellipse">
              <a:avLst/>
            </a:prstGeom>
            <a:solidFill>
              <a:schemeClr val="bg2">
                <a:lumMod val="50000"/>
                <a:alpha val="90000"/>
              </a:schemeClr>
            </a:solidFill>
            <a:ln w="2540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24" name="Oval 4"/>
            <p:cNvSpPr/>
            <p:nvPr/>
          </p:nvSpPr>
          <p:spPr>
            <a:xfrm>
              <a:off x="6483676" y="1967056"/>
              <a:ext cx="1272787" cy="127278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43061" tIns="55880" rIns="143061" bIns="55880" numCol="1" spcCol="1270" anchor="ctr" anchorCtr="0">
              <a:noAutofit/>
            </a:bodyPr>
            <a:lstStyle/>
            <a:p>
              <a:pPr lvl="0"/>
              <a:endParaRPr lang="id-ID" sz="2800" i="0" dirty="0">
                <a:solidFill>
                  <a:schemeClr val="bg1">
                    <a:lumMod val="95000"/>
                  </a:schemeClr>
                </a:solidFill>
                <a:latin typeface="FontAwesome" pitchFamily="2" charset="0"/>
              </a:endParaRPr>
            </a:p>
          </p:txBody>
        </p:sp>
      </p:grpSp>
      <p:grpSp>
        <p:nvGrpSpPr>
          <p:cNvPr id="25" name="Group 25"/>
          <p:cNvGrpSpPr/>
          <p:nvPr userDrawn="1"/>
        </p:nvGrpSpPr>
        <p:grpSpPr>
          <a:xfrm>
            <a:off x="530829" y="5892024"/>
            <a:ext cx="682943" cy="512207"/>
            <a:chOff x="6325956" y="1809336"/>
            <a:chExt cx="1588229" cy="1588229"/>
          </a:xfrm>
        </p:grpSpPr>
        <p:sp>
          <p:nvSpPr>
            <p:cNvPr id="26" name="Oval 26"/>
            <p:cNvSpPr/>
            <p:nvPr/>
          </p:nvSpPr>
          <p:spPr>
            <a:xfrm>
              <a:off x="6325956" y="1809336"/>
              <a:ext cx="1588229" cy="1588229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90000"/>
              </a:schemeClr>
            </a:solidFill>
            <a:ln w="2540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27" name="Oval 4"/>
            <p:cNvSpPr/>
            <p:nvPr/>
          </p:nvSpPr>
          <p:spPr>
            <a:xfrm>
              <a:off x="6483676" y="1967056"/>
              <a:ext cx="1272786" cy="12727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43061" tIns="55880" rIns="143061" bIns="55880" numCol="1" spcCol="1270" anchor="ctr" anchorCtr="0">
              <a:noAutofit/>
            </a:bodyPr>
            <a:lstStyle/>
            <a:p>
              <a:pPr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id-ID" sz="2800" i="0" dirty="0" smtClean="0">
                <a:solidFill>
                  <a:schemeClr val="bg1">
                    <a:lumMod val="95000"/>
                  </a:schemeClr>
                </a:solidFill>
                <a:latin typeface="FontAwesome" pitchFamily="2" charset="0"/>
              </a:endParaRPr>
            </a:p>
          </p:txBody>
        </p:sp>
      </p:grpSp>
      <p:grpSp>
        <p:nvGrpSpPr>
          <p:cNvPr id="28" name="Group 28"/>
          <p:cNvGrpSpPr/>
          <p:nvPr userDrawn="1"/>
        </p:nvGrpSpPr>
        <p:grpSpPr>
          <a:xfrm>
            <a:off x="6261934" y="3020134"/>
            <a:ext cx="682943" cy="512207"/>
            <a:chOff x="6325956" y="1809336"/>
            <a:chExt cx="1588229" cy="1588229"/>
          </a:xfrm>
        </p:grpSpPr>
        <p:sp>
          <p:nvSpPr>
            <p:cNvPr id="29" name="Oval 29"/>
            <p:cNvSpPr/>
            <p:nvPr/>
          </p:nvSpPr>
          <p:spPr>
            <a:xfrm>
              <a:off x="6325956" y="1809336"/>
              <a:ext cx="1588229" cy="1588229"/>
            </a:xfrm>
            <a:prstGeom prst="ellipse">
              <a:avLst/>
            </a:prstGeom>
            <a:solidFill>
              <a:schemeClr val="accent1">
                <a:lumMod val="60000"/>
                <a:lumOff val="40000"/>
                <a:alpha val="90000"/>
              </a:schemeClr>
            </a:solidFill>
            <a:ln w="2540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32" name="Oval 4"/>
            <p:cNvSpPr/>
            <p:nvPr/>
          </p:nvSpPr>
          <p:spPr>
            <a:xfrm>
              <a:off x="6483676" y="1967056"/>
              <a:ext cx="1272786" cy="12727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43061" tIns="55880" rIns="143061" bIns="55880" numCol="1" spcCol="1270" anchor="ctr" anchorCtr="0">
              <a:noAutofit/>
            </a:bodyPr>
            <a:lstStyle/>
            <a:p>
              <a:pPr lvl="0" algn="ctr"/>
              <a:endParaRPr lang="id-ID" sz="2800" i="0" dirty="0">
                <a:solidFill>
                  <a:schemeClr val="bg1">
                    <a:lumMod val="95000"/>
                  </a:schemeClr>
                </a:solidFill>
                <a:latin typeface="FontAwesome" pitchFamily="2" charset="0"/>
              </a:endParaRPr>
            </a:p>
          </p:txBody>
        </p:sp>
      </p:grpSp>
      <p:grpSp>
        <p:nvGrpSpPr>
          <p:cNvPr id="38" name="Group 31"/>
          <p:cNvGrpSpPr/>
          <p:nvPr userDrawn="1"/>
        </p:nvGrpSpPr>
        <p:grpSpPr>
          <a:xfrm>
            <a:off x="6253161" y="4384254"/>
            <a:ext cx="682943" cy="512207"/>
            <a:chOff x="6325956" y="1852024"/>
            <a:chExt cx="1588229" cy="1588229"/>
          </a:xfrm>
        </p:grpSpPr>
        <p:sp>
          <p:nvSpPr>
            <p:cNvPr id="39" name="Oval 32"/>
            <p:cNvSpPr/>
            <p:nvPr/>
          </p:nvSpPr>
          <p:spPr>
            <a:xfrm>
              <a:off x="6325956" y="1852024"/>
              <a:ext cx="1588229" cy="1588229"/>
            </a:xfrm>
            <a:prstGeom prst="ellipse">
              <a:avLst/>
            </a:prstGeom>
            <a:solidFill>
              <a:schemeClr val="accent1">
                <a:lumMod val="75000"/>
                <a:alpha val="90000"/>
              </a:schemeClr>
            </a:solidFill>
            <a:ln w="2540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40" name="Oval 4"/>
            <p:cNvSpPr/>
            <p:nvPr/>
          </p:nvSpPr>
          <p:spPr>
            <a:xfrm>
              <a:off x="6483676" y="1967056"/>
              <a:ext cx="1272786" cy="12727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43061" tIns="55880" rIns="143061" bIns="55880" numCol="1" spcCol="1270" anchor="ctr" anchorCtr="0">
              <a:noAutofit/>
            </a:bodyPr>
            <a:lstStyle/>
            <a:p>
              <a:pPr lvl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id-ID" sz="2400" kern="1200" dirty="0">
                <a:solidFill>
                  <a:schemeClr val="bg1">
                    <a:lumMod val="95000"/>
                  </a:schemeClr>
                </a:solidFill>
                <a:latin typeface="FontAwesome" pitchFamily="2" charset="0"/>
              </a:endParaRPr>
            </a:p>
          </p:txBody>
        </p:sp>
      </p:grpSp>
      <p:grpSp>
        <p:nvGrpSpPr>
          <p:cNvPr id="41" name="Group 34"/>
          <p:cNvGrpSpPr/>
          <p:nvPr userDrawn="1"/>
        </p:nvGrpSpPr>
        <p:grpSpPr>
          <a:xfrm>
            <a:off x="6253159" y="5892024"/>
            <a:ext cx="682943" cy="512207"/>
            <a:chOff x="6325956" y="1809336"/>
            <a:chExt cx="1588229" cy="1588229"/>
          </a:xfrm>
        </p:grpSpPr>
        <p:sp>
          <p:nvSpPr>
            <p:cNvPr id="42" name="Oval 35"/>
            <p:cNvSpPr/>
            <p:nvPr/>
          </p:nvSpPr>
          <p:spPr>
            <a:xfrm>
              <a:off x="6325956" y="1809336"/>
              <a:ext cx="1588229" cy="1588229"/>
            </a:xfrm>
            <a:prstGeom prst="ellipse">
              <a:avLst/>
            </a:prstGeom>
            <a:solidFill>
              <a:schemeClr val="tx2">
                <a:lumMod val="75000"/>
                <a:alpha val="90000"/>
              </a:schemeClr>
            </a:solidFill>
            <a:ln w="2540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43" name="Oval 4"/>
            <p:cNvSpPr/>
            <p:nvPr/>
          </p:nvSpPr>
          <p:spPr>
            <a:xfrm>
              <a:off x="6483676" y="1967056"/>
              <a:ext cx="1272786" cy="12727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43061" tIns="55880" rIns="143061" bIns="55880" numCol="1" spcCol="1270" anchor="ctr" anchorCtr="0">
              <a:noAutofit/>
            </a:bodyPr>
            <a:lstStyle/>
            <a:p>
              <a:pPr lvl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id-ID" sz="2400" kern="1200" dirty="0">
                <a:solidFill>
                  <a:schemeClr val="bg1">
                    <a:lumMod val="95000"/>
                  </a:schemeClr>
                </a:solidFill>
                <a:latin typeface="FontAwesome" pitchFamily="2" charset="0"/>
              </a:endParaRPr>
            </a:p>
          </p:txBody>
        </p:sp>
      </p:grpSp>
      <p:sp>
        <p:nvSpPr>
          <p:cNvPr id="4" name="Marcador de texto 3"/>
          <p:cNvSpPr>
            <a:spLocks noGrp="1"/>
          </p:cNvSpPr>
          <p:nvPr>
            <p:ph type="body" sz="quarter" idx="15"/>
          </p:nvPr>
        </p:nvSpPr>
        <p:spPr>
          <a:xfrm>
            <a:off x="1290365" y="2817787"/>
            <a:ext cx="4469512" cy="9144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44" name="Marcador de texto 3"/>
          <p:cNvSpPr>
            <a:spLocks noGrp="1"/>
          </p:cNvSpPr>
          <p:nvPr>
            <p:ph type="body" sz="quarter" idx="16"/>
          </p:nvPr>
        </p:nvSpPr>
        <p:spPr>
          <a:xfrm>
            <a:off x="1290365" y="4221552"/>
            <a:ext cx="4469512" cy="9144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45" name="Marcador de texto 3"/>
          <p:cNvSpPr>
            <a:spLocks noGrp="1"/>
          </p:cNvSpPr>
          <p:nvPr>
            <p:ph type="body" sz="quarter" idx="17"/>
          </p:nvPr>
        </p:nvSpPr>
        <p:spPr>
          <a:xfrm>
            <a:off x="1293423" y="5690926"/>
            <a:ext cx="4469512" cy="9144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46" name="Marcador de texto 3"/>
          <p:cNvSpPr>
            <a:spLocks noGrp="1"/>
          </p:cNvSpPr>
          <p:nvPr>
            <p:ph type="body" sz="quarter" idx="18"/>
          </p:nvPr>
        </p:nvSpPr>
        <p:spPr>
          <a:xfrm>
            <a:off x="7035779" y="2817787"/>
            <a:ext cx="4469512" cy="9144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47" name="Marcador de texto 3"/>
          <p:cNvSpPr>
            <a:spLocks noGrp="1"/>
          </p:cNvSpPr>
          <p:nvPr>
            <p:ph type="body" sz="quarter" idx="19"/>
          </p:nvPr>
        </p:nvSpPr>
        <p:spPr>
          <a:xfrm>
            <a:off x="7035779" y="4221552"/>
            <a:ext cx="4469512" cy="9144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48" name="Marcador de texto 3"/>
          <p:cNvSpPr>
            <a:spLocks noGrp="1"/>
          </p:cNvSpPr>
          <p:nvPr>
            <p:ph type="body" sz="quarter" idx="20"/>
          </p:nvPr>
        </p:nvSpPr>
        <p:spPr>
          <a:xfrm>
            <a:off x="7038836" y="5690926"/>
            <a:ext cx="4469512" cy="9144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4422915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rvicio de Autobú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3"/>
          <p:cNvSpPr/>
          <p:nvPr/>
        </p:nvSpPr>
        <p:spPr>
          <a:xfrm>
            <a:off x="2880000" y="3675049"/>
            <a:ext cx="2756571" cy="4552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800"/>
          </a:p>
        </p:txBody>
      </p:sp>
      <p:sp>
        <p:nvSpPr>
          <p:cNvPr id="9" name="Rectangle 24"/>
          <p:cNvSpPr/>
          <p:nvPr/>
        </p:nvSpPr>
        <p:spPr>
          <a:xfrm>
            <a:off x="6555429" y="3675049"/>
            <a:ext cx="2756571" cy="45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800"/>
          </a:p>
        </p:txBody>
      </p:sp>
      <p:sp>
        <p:nvSpPr>
          <p:cNvPr id="10" name="Rectangle 25"/>
          <p:cNvSpPr/>
          <p:nvPr/>
        </p:nvSpPr>
        <p:spPr>
          <a:xfrm>
            <a:off x="5636571" y="3676322"/>
            <a:ext cx="918857" cy="45527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800"/>
          </a:p>
        </p:txBody>
      </p:sp>
      <p:sp>
        <p:nvSpPr>
          <p:cNvPr id="13" name="Marcador de título 1"/>
          <p:cNvSpPr>
            <a:spLocks noGrp="1"/>
          </p:cNvSpPr>
          <p:nvPr>
            <p:ph type="title"/>
          </p:nvPr>
        </p:nvSpPr>
        <p:spPr>
          <a:xfrm>
            <a:off x="838199" y="1039529"/>
            <a:ext cx="10515600" cy="228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 dirty="0"/>
          </a:p>
        </p:txBody>
      </p:sp>
      <p:sp>
        <p:nvSpPr>
          <p:cNvPr id="14" name="Rectangle 11"/>
          <p:cNvSpPr/>
          <p:nvPr/>
        </p:nvSpPr>
        <p:spPr>
          <a:xfrm>
            <a:off x="4654488" y="5077945"/>
            <a:ext cx="288303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1400" noProof="0" dirty="0" smtClean="0">
                <a:solidFill>
                  <a:schemeClr val="accent1">
                    <a:lumMod val="75000"/>
                  </a:schemeClr>
                </a:solidFill>
                <a:latin typeface="Gill Sans MT" panose="020B0502020104020203" pitchFamily="34" charset="0"/>
                <a:ea typeface="Roboto" panose="02000000000000000000" pitchFamily="2" charset="0"/>
                <a:cs typeface="Open Sans Light" panose="020B0306030504020204" pitchFamily="34" charset="0"/>
              </a:rPr>
              <a:t>Dirección</a:t>
            </a:r>
            <a:r>
              <a:rPr lang="id-ID" sz="1400" dirty="0" smtClean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  <a:ea typeface="Roboto" panose="02000000000000000000" pitchFamily="2" charset="0"/>
                <a:cs typeface="Open Sans Light" panose="020B0306030504020204" pitchFamily="34" charset="0"/>
              </a:rPr>
              <a:t> </a:t>
            </a:r>
            <a:r>
              <a:rPr lang="es-ES" sz="1400" noProof="0" dirty="0" smtClean="0">
                <a:solidFill>
                  <a:schemeClr val="accent1">
                    <a:lumMod val="75000"/>
                  </a:schemeClr>
                </a:solidFill>
                <a:latin typeface="Gill Sans MT" panose="020B0502020104020203" pitchFamily="34" charset="0"/>
                <a:ea typeface="Roboto" panose="02000000000000000000" pitchFamily="2" charset="0"/>
                <a:cs typeface="Open Sans Light" panose="020B0306030504020204" pitchFamily="34" charset="0"/>
              </a:rPr>
              <a:t>de</a:t>
            </a:r>
            <a:r>
              <a:rPr lang="id-ID" sz="1400" dirty="0" smtClean="0">
                <a:solidFill>
                  <a:schemeClr val="accent1">
                    <a:lumMod val="75000"/>
                  </a:schemeClr>
                </a:solidFill>
                <a:latin typeface="Gill Sans MT" panose="020B0502020104020203" pitchFamily="34" charset="0"/>
                <a:ea typeface="Roboto" panose="02000000000000000000" pitchFamily="2" charset="0"/>
                <a:cs typeface="Open Sans Light" panose="020B0306030504020204" pitchFamily="34" charset="0"/>
              </a:rPr>
              <a:t> </a:t>
            </a:r>
            <a:r>
              <a:rPr lang="es-ES" sz="1400" noProof="0" dirty="0" smtClean="0">
                <a:solidFill>
                  <a:schemeClr val="accent1">
                    <a:lumMod val="75000"/>
                  </a:schemeClr>
                </a:solidFill>
                <a:latin typeface="Gill Sans MT" panose="020B0502020104020203" pitchFamily="34" charset="0"/>
                <a:ea typeface="Roboto" panose="02000000000000000000" pitchFamily="2" charset="0"/>
                <a:cs typeface="Open Sans Light" panose="020B0306030504020204" pitchFamily="34" charset="0"/>
              </a:rPr>
              <a:t>Servicios de Transporte</a:t>
            </a:r>
            <a:endParaRPr lang="id-ID" sz="1400" dirty="0" smtClean="0">
              <a:solidFill>
                <a:schemeClr val="accent1">
                  <a:lumMod val="75000"/>
                </a:schemeClr>
              </a:solidFill>
              <a:latin typeface="Gill Sans MT" panose="020B0502020104020203" pitchFamily="34" charset="0"/>
              <a:ea typeface="Roboto" panose="02000000000000000000" pitchFamily="2" charset="0"/>
              <a:cs typeface="Open Sans Light" panose="020B0306030504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5867" y="3872944"/>
            <a:ext cx="1120267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284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ñeta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Imagen 4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841"/>
          <a:stretch/>
        </p:blipFill>
        <p:spPr>
          <a:xfrm>
            <a:off x="0" y="5806760"/>
            <a:ext cx="12192000" cy="1063941"/>
          </a:xfrm>
          <a:prstGeom prst="rect">
            <a:avLst/>
          </a:prstGeom>
        </p:spPr>
      </p:pic>
      <p:sp>
        <p:nvSpPr>
          <p:cNvPr id="21" name="Título 1"/>
          <p:cNvSpPr>
            <a:spLocks noGrp="1"/>
          </p:cNvSpPr>
          <p:nvPr>
            <p:ph type="title" hasCustomPrompt="1"/>
          </p:nvPr>
        </p:nvSpPr>
        <p:spPr>
          <a:xfrm>
            <a:off x="5328366" y="334772"/>
            <a:ext cx="6709631" cy="682722"/>
          </a:xfrm>
        </p:spPr>
        <p:txBody>
          <a:bodyPr anchor="b" anchorCtr="0">
            <a:normAutofit/>
          </a:bodyPr>
          <a:lstStyle>
            <a:lvl1pPr>
              <a:defRPr sz="2400"/>
            </a:lvl1pPr>
          </a:lstStyle>
          <a:p>
            <a:r>
              <a:rPr lang="es-ES" dirty="0" smtClean="0"/>
              <a:t>Sección. Debe coincidir con portada</a:t>
            </a:r>
            <a:endParaRPr lang="es-ES" dirty="0"/>
          </a:p>
        </p:txBody>
      </p:sp>
      <p:cxnSp>
        <p:nvCxnSpPr>
          <p:cNvPr id="22" name="Straight Connector 8"/>
          <p:cNvCxnSpPr/>
          <p:nvPr userDrawn="1"/>
        </p:nvCxnSpPr>
        <p:spPr>
          <a:xfrm>
            <a:off x="4427391" y="310608"/>
            <a:ext cx="0" cy="73724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Imagen 2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145" y="351317"/>
            <a:ext cx="713464" cy="649635"/>
          </a:xfrm>
          <a:prstGeom prst="rect">
            <a:avLst/>
          </a:prstGeom>
        </p:spPr>
      </p:pic>
      <p:sp>
        <p:nvSpPr>
          <p:cNvPr id="31" name="Rectangle 11"/>
          <p:cNvSpPr/>
          <p:nvPr userDrawn="1"/>
        </p:nvSpPr>
        <p:spPr>
          <a:xfrm>
            <a:off x="2866263" y="334773"/>
            <a:ext cx="16080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s-ES" sz="1200" noProof="0" dirty="0" smtClean="0">
                <a:solidFill>
                  <a:schemeClr val="accent1">
                    <a:lumMod val="75000"/>
                  </a:schemeClr>
                </a:solidFill>
                <a:latin typeface="Gill Sans MT" panose="020B0502020104020203" pitchFamily="34" charset="0"/>
                <a:ea typeface="Roboto" panose="02000000000000000000" pitchFamily="2" charset="0"/>
                <a:cs typeface="Open Sans Light" panose="020B0306030504020204" pitchFamily="34" charset="0"/>
              </a:rPr>
              <a:t>Empresa Municipal de</a:t>
            </a:r>
          </a:p>
          <a:p>
            <a:pPr algn="r"/>
            <a:r>
              <a:rPr lang="es-ES" sz="1200" noProof="0" dirty="0" smtClean="0">
                <a:solidFill>
                  <a:schemeClr val="accent1">
                    <a:lumMod val="75000"/>
                  </a:schemeClr>
                </a:solidFill>
                <a:latin typeface="Gill Sans MT" panose="020B0502020104020203" pitchFamily="34" charset="0"/>
                <a:ea typeface="Roboto" panose="02000000000000000000" pitchFamily="2" charset="0"/>
                <a:cs typeface="Open Sans Light" panose="020B0306030504020204" pitchFamily="34" charset="0"/>
              </a:rPr>
              <a:t>Transportes de Madrid</a:t>
            </a:r>
            <a:endParaRPr lang="id-ID" sz="1200" dirty="0" smtClean="0">
              <a:solidFill>
                <a:schemeClr val="bg1">
                  <a:lumMod val="65000"/>
                </a:schemeClr>
              </a:solidFill>
              <a:latin typeface="Gill Sans MT" panose="020B0502020104020203" pitchFamily="34" charset="0"/>
              <a:ea typeface="Roboto" panose="02000000000000000000" pitchFamily="2" charset="0"/>
              <a:cs typeface="Open Sans Light" panose="020B0306030504020204" pitchFamily="34" charset="0"/>
            </a:endParaRPr>
          </a:p>
        </p:txBody>
      </p:sp>
      <p:sp>
        <p:nvSpPr>
          <p:cNvPr id="33" name="Marcador de texto 22"/>
          <p:cNvSpPr>
            <a:spLocks noGrp="1"/>
          </p:cNvSpPr>
          <p:nvPr>
            <p:ph type="body" sz="quarter" idx="13" hasCustomPrompt="1"/>
          </p:nvPr>
        </p:nvSpPr>
        <p:spPr>
          <a:xfrm>
            <a:off x="3100917" y="1202390"/>
            <a:ext cx="8937079" cy="491657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/>
            </a:lvl1pPr>
            <a:lvl2pPr marL="0" indent="0">
              <a:buNone/>
              <a:defRPr sz="1600" baseline="0"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 dirty="0" smtClean="0"/>
              <a:t>Título de Diapositiva</a:t>
            </a:r>
          </a:p>
        </p:txBody>
      </p:sp>
      <p:sp>
        <p:nvSpPr>
          <p:cNvPr id="34" name="Marcador de texto 22"/>
          <p:cNvSpPr>
            <a:spLocks noGrp="1"/>
          </p:cNvSpPr>
          <p:nvPr>
            <p:ph type="body" sz="quarter" idx="14" hasCustomPrompt="1"/>
          </p:nvPr>
        </p:nvSpPr>
        <p:spPr>
          <a:xfrm>
            <a:off x="3100915" y="1775934"/>
            <a:ext cx="8937079" cy="491657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buNone/>
              <a:defRPr sz="1600"/>
            </a:lvl1pPr>
            <a:lvl2pPr marL="0" indent="0">
              <a:buNone/>
              <a:defRPr sz="1600" baseline="0"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 dirty="0" smtClean="0"/>
              <a:t>Subtítulo de Diapositiva</a:t>
            </a:r>
          </a:p>
        </p:txBody>
      </p:sp>
      <p:grpSp>
        <p:nvGrpSpPr>
          <p:cNvPr id="35" name="Group 5"/>
          <p:cNvGrpSpPr/>
          <p:nvPr userDrawn="1"/>
        </p:nvGrpSpPr>
        <p:grpSpPr>
          <a:xfrm>
            <a:off x="3221724" y="1711052"/>
            <a:ext cx="1920000" cy="58058"/>
            <a:chOff x="4616262" y="2307771"/>
            <a:chExt cx="2349876" cy="58058"/>
          </a:xfrm>
        </p:grpSpPr>
        <p:sp>
          <p:nvSpPr>
            <p:cNvPr id="36" name="Rectangle 3"/>
            <p:cNvSpPr/>
            <p:nvPr/>
          </p:nvSpPr>
          <p:spPr>
            <a:xfrm>
              <a:off x="4616262" y="2307771"/>
              <a:ext cx="1174938" cy="58058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800"/>
            </a:p>
          </p:txBody>
        </p:sp>
        <p:sp>
          <p:nvSpPr>
            <p:cNvPr id="37" name="Rectangle 4"/>
            <p:cNvSpPr/>
            <p:nvPr/>
          </p:nvSpPr>
          <p:spPr>
            <a:xfrm>
              <a:off x="5791200" y="2307771"/>
              <a:ext cx="1174938" cy="58058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800"/>
            </a:p>
          </p:txBody>
        </p:sp>
      </p:grpSp>
      <p:grpSp>
        <p:nvGrpSpPr>
          <p:cNvPr id="16" name="Group 19"/>
          <p:cNvGrpSpPr/>
          <p:nvPr userDrawn="1"/>
        </p:nvGrpSpPr>
        <p:grpSpPr>
          <a:xfrm>
            <a:off x="539603" y="2686759"/>
            <a:ext cx="682943" cy="512207"/>
            <a:chOff x="6325956" y="1809336"/>
            <a:chExt cx="1588229" cy="1588229"/>
          </a:xfrm>
        </p:grpSpPr>
        <p:sp>
          <p:nvSpPr>
            <p:cNvPr id="17" name="Oval 20"/>
            <p:cNvSpPr/>
            <p:nvPr/>
          </p:nvSpPr>
          <p:spPr>
            <a:xfrm>
              <a:off x="6325956" y="1809336"/>
              <a:ext cx="1588229" cy="1588229"/>
            </a:xfrm>
            <a:prstGeom prst="ellipse">
              <a:avLst/>
            </a:prstGeom>
            <a:solidFill>
              <a:schemeClr val="bg2">
                <a:lumMod val="90000"/>
                <a:alpha val="90000"/>
              </a:schemeClr>
            </a:solidFill>
            <a:ln w="2540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18" name="Oval 4"/>
            <p:cNvSpPr/>
            <p:nvPr/>
          </p:nvSpPr>
          <p:spPr>
            <a:xfrm>
              <a:off x="6483676" y="1967056"/>
              <a:ext cx="1272786" cy="12727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43061" tIns="55880" rIns="143061" bIns="55880" numCol="1" spcCol="1270" anchor="ctr" anchorCtr="0">
              <a:noAutofit/>
            </a:bodyPr>
            <a:lstStyle/>
            <a:p>
              <a:pPr lvl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id-ID" sz="2400" i="0" kern="1200" dirty="0">
                <a:solidFill>
                  <a:schemeClr val="bg1">
                    <a:lumMod val="95000"/>
                  </a:schemeClr>
                </a:solidFill>
                <a:latin typeface="FontAwesome" pitchFamily="2" charset="0"/>
              </a:endParaRPr>
            </a:p>
          </p:txBody>
        </p:sp>
      </p:grpSp>
      <p:grpSp>
        <p:nvGrpSpPr>
          <p:cNvPr id="19" name="Group 22"/>
          <p:cNvGrpSpPr/>
          <p:nvPr userDrawn="1"/>
        </p:nvGrpSpPr>
        <p:grpSpPr>
          <a:xfrm>
            <a:off x="530830" y="4050879"/>
            <a:ext cx="682943" cy="512207"/>
            <a:chOff x="6325956" y="1852024"/>
            <a:chExt cx="1588229" cy="1588229"/>
          </a:xfrm>
        </p:grpSpPr>
        <p:sp>
          <p:nvSpPr>
            <p:cNvPr id="20" name="Oval 23"/>
            <p:cNvSpPr/>
            <p:nvPr/>
          </p:nvSpPr>
          <p:spPr>
            <a:xfrm>
              <a:off x="6325956" y="1852024"/>
              <a:ext cx="1588229" cy="1588229"/>
            </a:xfrm>
            <a:prstGeom prst="ellipse">
              <a:avLst/>
            </a:prstGeom>
            <a:solidFill>
              <a:schemeClr val="bg2">
                <a:lumMod val="50000"/>
                <a:alpha val="90000"/>
              </a:schemeClr>
            </a:solidFill>
            <a:ln w="2540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24" name="Oval 4"/>
            <p:cNvSpPr/>
            <p:nvPr/>
          </p:nvSpPr>
          <p:spPr>
            <a:xfrm>
              <a:off x="6483676" y="1967056"/>
              <a:ext cx="1272787" cy="127278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43061" tIns="55880" rIns="143061" bIns="55880" numCol="1" spcCol="1270" anchor="ctr" anchorCtr="0">
              <a:noAutofit/>
            </a:bodyPr>
            <a:lstStyle/>
            <a:p>
              <a:pPr lvl="0"/>
              <a:endParaRPr lang="id-ID" sz="2800" i="0" dirty="0">
                <a:solidFill>
                  <a:schemeClr val="bg1">
                    <a:lumMod val="95000"/>
                  </a:schemeClr>
                </a:solidFill>
                <a:latin typeface="FontAwesome" pitchFamily="2" charset="0"/>
              </a:endParaRPr>
            </a:p>
          </p:txBody>
        </p:sp>
      </p:grpSp>
      <p:grpSp>
        <p:nvGrpSpPr>
          <p:cNvPr id="25" name="Group 25"/>
          <p:cNvGrpSpPr/>
          <p:nvPr userDrawn="1"/>
        </p:nvGrpSpPr>
        <p:grpSpPr>
          <a:xfrm>
            <a:off x="530829" y="5558649"/>
            <a:ext cx="682943" cy="512207"/>
            <a:chOff x="6325956" y="1809336"/>
            <a:chExt cx="1588229" cy="1588229"/>
          </a:xfrm>
        </p:grpSpPr>
        <p:sp>
          <p:nvSpPr>
            <p:cNvPr id="26" name="Oval 26"/>
            <p:cNvSpPr/>
            <p:nvPr/>
          </p:nvSpPr>
          <p:spPr>
            <a:xfrm>
              <a:off x="6325956" y="1809336"/>
              <a:ext cx="1588229" cy="1588229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90000"/>
              </a:schemeClr>
            </a:solidFill>
            <a:ln w="2540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27" name="Oval 4"/>
            <p:cNvSpPr/>
            <p:nvPr/>
          </p:nvSpPr>
          <p:spPr>
            <a:xfrm>
              <a:off x="6483676" y="1967056"/>
              <a:ext cx="1272786" cy="12727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43061" tIns="55880" rIns="143061" bIns="55880" numCol="1" spcCol="1270" anchor="ctr" anchorCtr="0">
              <a:noAutofit/>
            </a:bodyPr>
            <a:lstStyle/>
            <a:p>
              <a:pPr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id-ID" sz="2800" i="0" dirty="0" smtClean="0">
                <a:solidFill>
                  <a:schemeClr val="bg1">
                    <a:lumMod val="95000"/>
                  </a:schemeClr>
                </a:solidFill>
                <a:latin typeface="FontAwesome" pitchFamily="2" charset="0"/>
              </a:endParaRPr>
            </a:p>
          </p:txBody>
        </p:sp>
      </p:grpSp>
      <p:grpSp>
        <p:nvGrpSpPr>
          <p:cNvPr id="28" name="Group 28"/>
          <p:cNvGrpSpPr/>
          <p:nvPr userDrawn="1"/>
        </p:nvGrpSpPr>
        <p:grpSpPr>
          <a:xfrm>
            <a:off x="6261934" y="2686759"/>
            <a:ext cx="682943" cy="512207"/>
            <a:chOff x="6325956" y="1809336"/>
            <a:chExt cx="1588229" cy="1588229"/>
          </a:xfrm>
        </p:grpSpPr>
        <p:sp>
          <p:nvSpPr>
            <p:cNvPr id="29" name="Oval 29"/>
            <p:cNvSpPr/>
            <p:nvPr/>
          </p:nvSpPr>
          <p:spPr>
            <a:xfrm>
              <a:off x="6325956" y="1809336"/>
              <a:ext cx="1588229" cy="1588229"/>
            </a:xfrm>
            <a:prstGeom prst="ellipse">
              <a:avLst/>
            </a:prstGeom>
            <a:solidFill>
              <a:schemeClr val="accent1">
                <a:lumMod val="60000"/>
                <a:lumOff val="40000"/>
                <a:alpha val="90000"/>
              </a:schemeClr>
            </a:solidFill>
            <a:ln w="2540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32" name="Oval 4"/>
            <p:cNvSpPr/>
            <p:nvPr/>
          </p:nvSpPr>
          <p:spPr>
            <a:xfrm>
              <a:off x="6483676" y="1967056"/>
              <a:ext cx="1272786" cy="12727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43061" tIns="55880" rIns="143061" bIns="55880" numCol="1" spcCol="1270" anchor="ctr" anchorCtr="0">
              <a:noAutofit/>
            </a:bodyPr>
            <a:lstStyle/>
            <a:p>
              <a:pPr lvl="0" algn="ctr"/>
              <a:endParaRPr lang="id-ID" sz="2800" i="0" dirty="0">
                <a:solidFill>
                  <a:schemeClr val="bg1">
                    <a:lumMod val="95000"/>
                  </a:schemeClr>
                </a:solidFill>
                <a:latin typeface="FontAwesome" pitchFamily="2" charset="0"/>
              </a:endParaRPr>
            </a:p>
          </p:txBody>
        </p:sp>
      </p:grpSp>
      <p:grpSp>
        <p:nvGrpSpPr>
          <p:cNvPr id="38" name="Group 31"/>
          <p:cNvGrpSpPr/>
          <p:nvPr userDrawn="1"/>
        </p:nvGrpSpPr>
        <p:grpSpPr>
          <a:xfrm>
            <a:off x="6253161" y="4050879"/>
            <a:ext cx="682943" cy="512207"/>
            <a:chOff x="6325956" y="1852024"/>
            <a:chExt cx="1588229" cy="1588229"/>
          </a:xfrm>
        </p:grpSpPr>
        <p:sp>
          <p:nvSpPr>
            <p:cNvPr id="39" name="Oval 32"/>
            <p:cNvSpPr/>
            <p:nvPr/>
          </p:nvSpPr>
          <p:spPr>
            <a:xfrm>
              <a:off x="6325956" y="1852024"/>
              <a:ext cx="1588229" cy="1588229"/>
            </a:xfrm>
            <a:prstGeom prst="ellipse">
              <a:avLst/>
            </a:prstGeom>
            <a:solidFill>
              <a:schemeClr val="accent1">
                <a:lumMod val="75000"/>
                <a:alpha val="90000"/>
              </a:schemeClr>
            </a:solidFill>
            <a:ln w="2540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40" name="Oval 4"/>
            <p:cNvSpPr/>
            <p:nvPr/>
          </p:nvSpPr>
          <p:spPr>
            <a:xfrm>
              <a:off x="6483676" y="1967056"/>
              <a:ext cx="1272786" cy="12727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43061" tIns="55880" rIns="143061" bIns="55880" numCol="1" spcCol="1270" anchor="ctr" anchorCtr="0">
              <a:noAutofit/>
            </a:bodyPr>
            <a:lstStyle/>
            <a:p>
              <a:pPr lvl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id-ID" sz="2400" kern="1200" dirty="0">
                <a:solidFill>
                  <a:schemeClr val="bg1">
                    <a:lumMod val="95000"/>
                  </a:schemeClr>
                </a:solidFill>
                <a:latin typeface="FontAwesome" pitchFamily="2" charset="0"/>
              </a:endParaRPr>
            </a:p>
          </p:txBody>
        </p:sp>
      </p:grpSp>
      <p:grpSp>
        <p:nvGrpSpPr>
          <p:cNvPr id="41" name="Group 34"/>
          <p:cNvGrpSpPr/>
          <p:nvPr userDrawn="1"/>
        </p:nvGrpSpPr>
        <p:grpSpPr>
          <a:xfrm>
            <a:off x="6253159" y="5558649"/>
            <a:ext cx="682943" cy="512207"/>
            <a:chOff x="6325956" y="1809336"/>
            <a:chExt cx="1588229" cy="1588229"/>
          </a:xfrm>
        </p:grpSpPr>
        <p:sp>
          <p:nvSpPr>
            <p:cNvPr id="42" name="Oval 35"/>
            <p:cNvSpPr/>
            <p:nvPr/>
          </p:nvSpPr>
          <p:spPr>
            <a:xfrm>
              <a:off x="6325956" y="1809336"/>
              <a:ext cx="1588229" cy="1588229"/>
            </a:xfrm>
            <a:prstGeom prst="ellipse">
              <a:avLst/>
            </a:prstGeom>
            <a:solidFill>
              <a:schemeClr val="tx2">
                <a:lumMod val="75000"/>
                <a:alpha val="90000"/>
              </a:schemeClr>
            </a:solidFill>
            <a:ln w="2540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43" name="Oval 4"/>
            <p:cNvSpPr/>
            <p:nvPr/>
          </p:nvSpPr>
          <p:spPr>
            <a:xfrm>
              <a:off x="6483676" y="1967056"/>
              <a:ext cx="1272786" cy="12727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43061" tIns="55880" rIns="143061" bIns="55880" numCol="1" spcCol="1270" anchor="ctr" anchorCtr="0">
              <a:noAutofit/>
            </a:bodyPr>
            <a:lstStyle/>
            <a:p>
              <a:pPr lvl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id-ID" sz="2400" kern="1200" dirty="0">
                <a:solidFill>
                  <a:schemeClr val="bg1">
                    <a:lumMod val="95000"/>
                  </a:schemeClr>
                </a:solidFill>
                <a:latin typeface="FontAwesome" pitchFamily="2" charset="0"/>
              </a:endParaRPr>
            </a:p>
          </p:txBody>
        </p:sp>
      </p:grpSp>
      <p:sp>
        <p:nvSpPr>
          <p:cNvPr id="4" name="Marcador de texto 3"/>
          <p:cNvSpPr>
            <a:spLocks noGrp="1"/>
          </p:cNvSpPr>
          <p:nvPr>
            <p:ph type="body" sz="quarter" idx="15"/>
          </p:nvPr>
        </p:nvSpPr>
        <p:spPr>
          <a:xfrm>
            <a:off x="1290365" y="2484412"/>
            <a:ext cx="4469512" cy="9144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44" name="Marcador de texto 3"/>
          <p:cNvSpPr>
            <a:spLocks noGrp="1"/>
          </p:cNvSpPr>
          <p:nvPr>
            <p:ph type="body" sz="quarter" idx="16"/>
          </p:nvPr>
        </p:nvSpPr>
        <p:spPr>
          <a:xfrm>
            <a:off x="1290365" y="3888177"/>
            <a:ext cx="4469512" cy="9144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45" name="Marcador de texto 3"/>
          <p:cNvSpPr>
            <a:spLocks noGrp="1"/>
          </p:cNvSpPr>
          <p:nvPr>
            <p:ph type="body" sz="quarter" idx="17"/>
          </p:nvPr>
        </p:nvSpPr>
        <p:spPr>
          <a:xfrm>
            <a:off x="1293423" y="5357551"/>
            <a:ext cx="4469512" cy="9144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46" name="Marcador de texto 3"/>
          <p:cNvSpPr>
            <a:spLocks noGrp="1"/>
          </p:cNvSpPr>
          <p:nvPr>
            <p:ph type="body" sz="quarter" idx="18"/>
          </p:nvPr>
        </p:nvSpPr>
        <p:spPr>
          <a:xfrm>
            <a:off x="7035779" y="2484412"/>
            <a:ext cx="4469512" cy="9144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47" name="Marcador de texto 3"/>
          <p:cNvSpPr>
            <a:spLocks noGrp="1"/>
          </p:cNvSpPr>
          <p:nvPr>
            <p:ph type="body" sz="quarter" idx="19"/>
          </p:nvPr>
        </p:nvSpPr>
        <p:spPr>
          <a:xfrm>
            <a:off x="7035779" y="3888177"/>
            <a:ext cx="4469512" cy="9144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48" name="Marcador de texto 3"/>
          <p:cNvSpPr>
            <a:spLocks noGrp="1"/>
          </p:cNvSpPr>
          <p:nvPr>
            <p:ph type="body" sz="quarter" idx="20"/>
          </p:nvPr>
        </p:nvSpPr>
        <p:spPr>
          <a:xfrm>
            <a:off x="7038836" y="5357551"/>
            <a:ext cx="4469512" cy="9144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0046206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778487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3006988" y="144379"/>
            <a:ext cx="8348400" cy="817200"/>
          </a:xfrm>
        </p:spPr>
        <p:txBody>
          <a:bodyPr anchor="ctr"/>
          <a:lstStyle>
            <a:lvl1pPr>
              <a:defRPr sz="4000" baseline="0"/>
            </a:lvl1pPr>
          </a:lstStyle>
          <a:p>
            <a:r>
              <a:rPr lang="es-ES" dirty="0" smtClean="0"/>
              <a:t>Título de la diapositiva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1212782"/>
            <a:ext cx="6172200" cy="464826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11" name="Marcador de texto 3"/>
          <p:cNvSpPr>
            <a:spLocks noGrp="1"/>
          </p:cNvSpPr>
          <p:nvPr>
            <p:ph type="body" sz="half" idx="10"/>
          </p:nvPr>
        </p:nvSpPr>
        <p:spPr>
          <a:xfrm>
            <a:off x="859038" y="4780272"/>
            <a:ext cx="3932237" cy="10807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15" name="Marcador de contenido 14"/>
          <p:cNvSpPr>
            <a:spLocks noGrp="1"/>
          </p:cNvSpPr>
          <p:nvPr>
            <p:ph sz="quarter" idx="11"/>
          </p:nvPr>
        </p:nvSpPr>
        <p:spPr>
          <a:xfrm>
            <a:off x="859037" y="1212782"/>
            <a:ext cx="3932237" cy="34258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96411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s-ES" dirty="0" smtClean="0"/>
              <a:t>Título de la diapositiva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3428935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s-ES" dirty="0" smtClean="0"/>
              <a:t>Título de la diapositiva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193533"/>
            <a:ext cx="10515600" cy="498343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2016149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s-ES" dirty="0" smtClean="0"/>
              <a:t>Título de la diapositiva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260909"/>
            <a:ext cx="5181600" cy="491605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 dirty="0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260909"/>
            <a:ext cx="5181600" cy="491605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0867608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s-ES" dirty="0" smtClean="0"/>
              <a:t>Título de la diapositiva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5435990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s-ES" dirty="0" smtClean="0"/>
              <a:t>Título de la diapositiva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260909"/>
            <a:ext cx="5181600" cy="4916054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 dirty="0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260909"/>
            <a:ext cx="5181600" cy="4916054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9115175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atro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s-ES" dirty="0" smtClean="0"/>
              <a:t>Título de la diapositiva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260909"/>
            <a:ext cx="5181600" cy="24588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 dirty="0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260909"/>
            <a:ext cx="5181600" cy="24588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 dirty="0"/>
          </a:p>
        </p:txBody>
      </p:sp>
      <p:sp>
        <p:nvSpPr>
          <p:cNvPr id="5" name="Marcador de contenido 2"/>
          <p:cNvSpPr>
            <a:spLocks noGrp="1"/>
          </p:cNvSpPr>
          <p:nvPr>
            <p:ph sz="half" idx="10"/>
          </p:nvPr>
        </p:nvSpPr>
        <p:spPr>
          <a:xfrm>
            <a:off x="838200" y="4012475"/>
            <a:ext cx="5181600" cy="24588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 dirty="0"/>
          </a:p>
        </p:txBody>
      </p:sp>
      <p:sp>
        <p:nvSpPr>
          <p:cNvPr id="6" name="Marcador de contenido 3"/>
          <p:cNvSpPr>
            <a:spLocks noGrp="1"/>
          </p:cNvSpPr>
          <p:nvPr>
            <p:ph sz="half" idx="11"/>
          </p:nvPr>
        </p:nvSpPr>
        <p:spPr>
          <a:xfrm>
            <a:off x="6172200" y="4012475"/>
            <a:ext cx="5181600" cy="24588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0473465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3005400" y="170838"/>
            <a:ext cx="8348400" cy="817200"/>
          </a:xfrm>
        </p:spPr>
        <p:txBody>
          <a:bodyPr/>
          <a:lstStyle>
            <a:lvl1pPr>
              <a:defRPr/>
            </a:lvl1pPr>
          </a:lstStyle>
          <a:p>
            <a:r>
              <a:rPr lang="es-ES" dirty="0" smtClean="0"/>
              <a:t>Título de la diapositiva</a:t>
            </a:r>
            <a:endParaRPr lang="es-ES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199895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023807"/>
            <a:ext cx="5157787" cy="4165856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 dirty="0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199895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023807"/>
            <a:ext cx="5183188" cy="4165856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926199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rvicio de Autbús c/ Subdirecció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3"/>
          <p:cNvSpPr/>
          <p:nvPr/>
        </p:nvSpPr>
        <p:spPr>
          <a:xfrm>
            <a:off x="2880000" y="3675049"/>
            <a:ext cx="2756571" cy="4552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800"/>
          </a:p>
        </p:txBody>
      </p:sp>
      <p:sp>
        <p:nvSpPr>
          <p:cNvPr id="9" name="Rectangle 24"/>
          <p:cNvSpPr/>
          <p:nvPr/>
        </p:nvSpPr>
        <p:spPr>
          <a:xfrm>
            <a:off x="6555429" y="3675049"/>
            <a:ext cx="2756571" cy="45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800"/>
          </a:p>
        </p:txBody>
      </p:sp>
      <p:sp>
        <p:nvSpPr>
          <p:cNvPr id="10" name="Rectangle 25"/>
          <p:cNvSpPr/>
          <p:nvPr/>
        </p:nvSpPr>
        <p:spPr>
          <a:xfrm>
            <a:off x="5636571" y="3676322"/>
            <a:ext cx="918857" cy="45527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800"/>
          </a:p>
        </p:txBody>
      </p:sp>
      <p:sp>
        <p:nvSpPr>
          <p:cNvPr id="13" name="Marcador de título 1"/>
          <p:cNvSpPr>
            <a:spLocks noGrp="1"/>
          </p:cNvSpPr>
          <p:nvPr>
            <p:ph type="title"/>
          </p:nvPr>
        </p:nvSpPr>
        <p:spPr>
          <a:xfrm>
            <a:off x="838199" y="1039529"/>
            <a:ext cx="10515600" cy="228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 dirty="0"/>
          </a:p>
        </p:txBody>
      </p:sp>
      <p:sp>
        <p:nvSpPr>
          <p:cNvPr id="14" name="Rectangle 11"/>
          <p:cNvSpPr/>
          <p:nvPr/>
        </p:nvSpPr>
        <p:spPr>
          <a:xfrm>
            <a:off x="4654488" y="5077945"/>
            <a:ext cx="28830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1400" noProof="0" dirty="0" smtClean="0">
                <a:solidFill>
                  <a:schemeClr val="accent1">
                    <a:lumMod val="75000"/>
                  </a:schemeClr>
                </a:solidFill>
                <a:latin typeface="Gill Sans MT" panose="020B0502020104020203" pitchFamily="34" charset="0"/>
                <a:ea typeface="Roboto" panose="02000000000000000000" pitchFamily="2" charset="0"/>
                <a:cs typeface="Open Sans Light" panose="020B0306030504020204" pitchFamily="34" charset="0"/>
              </a:rPr>
              <a:t>Dirección</a:t>
            </a:r>
            <a:r>
              <a:rPr lang="id-ID" sz="1400" dirty="0" smtClean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  <a:ea typeface="Roboto" panose="02000000000000000000" pitchFamily="2" charset="0"/>
                <a:cs typeface="Open Sans Light" panose="020B0306030504020204" pitchFamily="34" charset="0"/>
              </a:rPr>
              <a:t> </a:t>
            </a:r>
            <a:r>
              <a:rPr lang="es-ES" sz="1400" noProof="0" dirty="0" smtClean="0">
                <a:solidFill>
                  <a:schemeClr val="accent1">
                    <a:lumMod val="75000"/>
                  </a:schemeClr>
                </a:solidFill>
                <a:latin typeface="Gill Sans MT" panose="020B0502020104020203" pitchFamily="34" charset="0"/>
                <a:ea typeface="Roboto" panose="02000000000000000000" pitchFamily="2" charset="0"/>
                <a:cs typeface="Open Sans Light" panose="020B0306030504020204" pitchFamily="34" charset="0"/>
              </a:rPr>
              <a:t>de</a:t>
            </a:r>
            <a:r>
              <a:rPr lang="id-ID" sz="1400" dirty="0" smtClean="0">
                <a:solidFill>
                  <a:schemeClr val="accent1">
                    <a:lumMod val="75000"/>
                  </a:schemeClr>
                </a:solidFill>
                <a:latin typeface="Gill Sans MT" panose="020B0502020104020203" pitchFamily="34" charset="0"/>
                <a:ea typeface="Roboto" panose="02000000000000000000" pitchFamily="2" charset="0"/>
                <a:cs typeface="Open Sans Light" panose="020B0306030504020204" pitchFamily="34" charset="0"/>
              </a:rPr>
              <a:t> </a:t>
            </a:r>
            <a:r>
              <a:rPr lang="es-ES" sz="1400" noProof="0" dirty="0" smtClean="0">
                <a:solidFill>
                  <a:schemeClr val="accent1">
                    <a:lumMod val="75000"/>
                  </a:schemeClr>
                </a:solidFill>
                <a:latin typeface="Gill Sans MT" panose="020B0502020104020203" pitchFamily="34" charset="0"/>
                <a:ea typeface="Roboto" panose="02000000000000000000" pitchFamily="2" charset="0"/>
                <a:cs typeface="Open Sans Light" panose="020B0306030504020204" pitchFamily="34" charset="0"/>
              </a:rPr>
              <a:t>Servicios de Transporte</a:t>
            </a:r>
          </a:p>
          <a:p>
            <a:pPr algn="ctr"/>
            <a:r>
              <a:rPr lang="es-ES" sz="1400" noProof="0" dirty="0" smtClean="0">
                <a:solidFill>
                  <a:schemeClr val="accent1"/>
                </a:solidFill>
                <a:latin typeface="Gill Sans MT" panose="020B0502020104020203" pitchFamily="34" charset="0"/>
                <a:ea typeface="Roboto" panose="02000000000000000000" pitchFamily="2" charset="0"/>
                <a:cs typeface="Open Sans Light" panose="020B0306030504020204" pitchFamily="34" charset="0"/>
              </a:rPr>
              <a:t>Subdirección de Operaciones</a:t>
            </a:r>
            <a:endParaRPr lang="id-ID" sz="1400" dirty="0" smtClean="0">
              <a:solidFill>
                <a:schemeClr val="accent1"/>
              </a:solidFill>
              <a:latin typeface="Gill Sans MT" panose="020B0502020104020203" pitchFamily="34" charset="0"/>
              <a:ea typeface="Roboto" panose="02000000000000000000" pitchFamily="2" charset="0"/>
              <a:cs typeface="Open Sans Light" panose="020B0306030504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5867" y="3872944"/>
            <a:ext cx="1120267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4994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s-ES" dirty="0" smtClean="0"/>
              <a:t>Título de la diapositiva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0927993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3006988" y="144379"/>
            <a:ext cx="8348400" cy="817200"/>
          </a:xfrm>
        </p:spPr>
        <p:txBody>
          <a:bodyPr anchor="ctr"/>
          <a:lstStyle>
            <a:lvl1pPr>
              <a:defRPr sz="4000" baseline="0"/>
            </a:lvl1pPr>
          </a:lstStyle>
          <a:p>
            <a:r>
              <a:rPr lang="es-ES" dirty="0" smtClean="0"/>
              <a:t>Título de la diapositiva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1212782"/>
            <a:ext cx="6172200" cy="464826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11" name="Marcador de texto 3"/>
          <p:cNvSpPr>
            <a:spLocks noGrp="1"/>
          </p:cNvSpPr>
          <p:nvPr>
            <p:ph type="body" sz="half" idx="10"/>
          </p:nvPr>
        </p:nvSpPr>
        <p:spPr>
          <a:xfrm>
            <a:off x="859038" y="4780272"/>
            <a:ext cx="3932237" cy="108077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5" name="Marcador de contenido 14"/>
          <p:cNvSpPr>
            <a:spLocks noGrp="1"/>
          </p:cNvSpPr>
          <p:nvPr>
            <p:ph sz="quarter" idx="11"/>
          </p:nvPr>
        </p:nvSpPr>
        <p:spPr>
          <a:xfrm>
            <a:off x="859037" y="1212782"/>
            <a:ext cx="3932237" cy="34258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66229582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co B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6"/>
          <p:cNvGrpSpPr/>
          <p:nvPr userDrawn="1"/>
        </p:nvGrpSpPr>
        <p:grpSpPr>
          <a:xfrm>
            <a:off x="3907570" y="4416432"/>
            <a:ext cx="1574800" cy="1573200"/>
            <a:chOff x="3609975" y="3467100"/>
            <a:chExt cx="1628775" cy="1628775"/>
          </a:xfrm>
        </p:grpSpPr>
        <p:sp>
          <p:nvSpPr>
            <p:cNvPr id="5" name="Elipse 4"/>
            <p:cNvSpPr/>
            <p:nvPr userDrawn="1"/>
          </p:nvSpPr>
          <p:spPr>
            <a:xfrm>
              <a:off x="3609975" y="3467100"/>
              <a:ext cx="1628775" cy="1628775"/>
            </a:xfrm>
            <a:prstGeom prst="ellipse">
              <a:avLst/>
            </a:prstGeom>
            <a:noFill/>
            <a:ln w="762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800"/>
            </a:p>
          </p:txBody>
        </p:sp>
        <p:pic>
          <p:nvPicPr>
            <p:cNvPr id="6" name="Imagen 5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7227" y="3795481"/>
              <a:ext cx="957250" cy="972285"/>
            </a:xfrm>
            <a:prstGeom prst="rect">
              <a:avLst/>
            </a:prstGeom>
          </p:spPr>
        </p:pic>
      </p:grpSp>
      <p:sp>
        <p:nvSpPr>
          <p:cNvPr id="9" name="Marcador de texto 8"/>
          <p:cNvSpPr>
            <a:spLocks noGrp="1"/>
          </p:cNvSpPr>
          <p:nvPr>
            <p:ph type="body" sz="quarter" idx="15"/>
          </p:nvPr>
        </p:nvSpPr>
        <p:spPr>
          <a:xfrm>
            <a:off x="740539" y="1960896"/>
            <a:ext cx="1651001" cy="1652400"/>
          </a:xfrm>
          <a:prstGeom prst="ellipse">
            <a:avLst/>
          </a:prstGeom>
          <a:ln w="76200">
            <a:solidFill>
              <a:schemeClr val="accent1">
                <a:lumMod val="75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5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8" name="Marcador de texto 8"/>
          <p:cNvSpPr>
            <a:spLocks noGrp="1"/>
          </p:cNvSpPr>
          <p:nvPr>
            <p:ph type="body" sz="quarter" idx="16"/>
          </p:nvPr>
        </p:nvSpPr>
        <p:spPr>
          <a:xfrm>
            <a:off x="3076847" y="1164585"/>
            <a:ext cx="1651001" cy="1652400"/>
          </a:xfrm>
          <a:prstGeom prst="ellipse">
            <a:avLst/>
          </a:prstGeom>
          <a:ln w="76200">
            <a:solidFill>
              <a:schemeClr val="accent1">
                <a:lumMod val="75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5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9" name="Marcador de texto 8"/>
          <p:cNvSpPr>
            <a:spLocks noGrp="1"/>
          </p:cNvSpPr>
          <p:nvPr>
            <p:ph type="body" sz="quarter" idx="17"/>
          </p:nvPr>
        </p:nvSpPr>
        <p:spPr>
          <a:xfrm>
            <a:off x="5899927" y="1728937"/>
            <a:ext cx="1651001" cy="1652400"/>
          </a:xfrm>
          <a:prstGeom prst="ellipse">
            <a:avLst/>
          </a:prstGeom>
          <a:ln w="76200">
            <a:solidFill>
              <a:schemeClr val="accent1">
                <a:lumMod val="75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5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0" name="Marcador de texto 8"/>
          <p:cNvSpPr>
            <a:spLocks noGrp="1"/>
          </p:cNvSpPr>
          <p:nvPr>
            <p:ph type="body" sz="quarter" idx="18"/>
          </p:nvPr>
        </p:nvSpPr>
        <p:spPr>
          <a:xfrm>
            <a:off x="7854586" y="2747521"/>
            <a:ext cx="1651001" cy="1652400"/>
          </a:xfrm>
          <a:prstGeom prst="ellipse">
            <a:avLst/>
          </a:prstGeom>
          <a:ln w="76200">
            <a:solidFill>
              <a:schemeClr val="accent1">
                <a:lumMod val="75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5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1" name="Marcador de texto 8"/>
          <p:cNvSpPr>
            <a:spLocks noGrp="1"/>
          </p:cNvSpPr>
          <p:nvPr>
            <p:ph type="body" sz="quarter" idx="19"/>
          </p:nvPr>
        </p:nvSpPr>
        <p:spPr>
          <a:xfrm>
            <a:off x="9116355" y="4132470"/>
            <a:ext cx="1651001" cy="1652400"/>
          </a:xfrm>
          <a:prstGeom prst="ellipse">
            <a:avLst/>
          </a:prstGeom>
          <a:ln w="76200">
            <a:solidFill>
              <a:schemeClr val="accent1">
                <a:lumMod val="75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5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0" name="Elipse 9"/>
          <p:cNvSpPr/>
          <p:nvPr userDrawn="1"/>
        </p:nvSpPr>
        <p:spPr>
          <a:xfrm>
            <a:off x="2334576" y="3538869"/>
            <a:ext cx="478891" cy="359168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42" name="Elipse 41"/>
          <p:cNvSpPr/>
          <p:nvPr userDrawn="1"/>
        </p:nvSpPr>
        <p:spPr>
          <a:xfrm>
            <a:off x="2888705" y="3813581"/>
            <a:ext cx="384000" cy="288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43" name="Elipse 42"/>
          <p:cNvSpPr/>
          <p:nvPr userDrawn="1"/>
        </p:nvSpPr>
        <p:spPr>
          <a:xfrm>
            <a:off x="3421760" y="4126341"/>
            <a:ext cx="288000" cy="2160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44" name="Elipse 43"/>
          <p:cNvSpPr/>
          <p:nvPr userDrawn="1"/>
        </p:nvSpPr>
        <p:spPr>
          <a:xfrm>
            <a:off x="3902348" y="4379919"/>
            <a:ext cx="192000" cy="14400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45" name="Elipse 44"/>
          <p:cNvSpPr/>
          <p:nvPr userDrawn="1"/>
        </p:nvSpPr>
        <p:spPr>
          <a:xfrm>
            <a:off x="4002850" y="2975612"/>
            <a:ext cx="478891" cy="359168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46" name="Elipse 45"/>
          <p:cNvSpPr/>
          <p:nvPr userDrawn="1"/>
        </p:nvSpPr>
        <p:spPr>
          <a:xfrm>
            <a:off x="4214520" y="3400998"/>
            <a:ext cx="384000" cy="288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47" name="Elipse 46"/>
          <p:cNvSpPr/>
          <p:nvPr userDrawn="1"/>
        </p:nvSpPr>
        <p:spPr>
          <a:xfrm>
            <a:off x="4361058" y="3776523"/>
            <a:ext cx="288000" cy="2160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48" name="Elipse 47"/>
          <p:cNvSpPr/>
          <p:nvPr userDrawn="1"/>
        </p:nvSpPr>
        <p:spPr>
          <a:xfrm>
            <a:off x="4525854" y="4104072"/>
            <a:ext cx="192000" cy="14400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49" name="Elipse 48"/>
          <p:cNvSpPr/>
          <p:nvPr userDrawn="1"/>
        </p:nvSpPr>
        <p:spPr>
          <a:xfrm>
            <a:off x="5861718" y="3371628"/>
            <a:ext cx="478891" cy="359168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50" name="Elipse 49"/>
          <p:cNvSpPr/>
          <p:nvPr userDrawn="1"/>
        </p:nvSpPr>
        <p:spPr>
          <a:xfrm>
            <a:off x="5551785" y="3709175"/>
            <a:ext cx="384000" cy="288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51" name="Elipse 50"/>
          <p:cNvSpPr/>
          <p:nvPr userDrawn="1"/>
        </p:nvSpPr>
        <p:spPr>
          <a:xfrm>
            <a:off x="5315357" y="4009808"/>
            <a:ext cx="288000" cy="2160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52" name="Elipse 51"/>
          <p:cNvSpPr/>
          <p:nvPr userDrawn="1"/>
        </p:nvSpPr>
        <p:spPr>
          <a:xfrm>
            <a:off x="5123357" y="4250778"/>
            <a:ext cx="192000" cy="14400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53" name="Elipse 52"/>
          <p:cNvSpPr/>
          <p:nvPr userDrawn="1"/>
        </p:nvSpPr>
        <p:spPr>
          <a:xfrm>
            <a:off x="7319586" y="4111062"/>
            <a:ext cx="478891" cy="359168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54" name="Elipse 53"/>
          <p:cNvSpPr/>
          <p:nvPr userDrawn="1"/>
        </p:nvSpPr>
        <p:spPr>
          <a:xfrm>
            <a:off x="6720208" y="4351111"/>
            <a:ext cx="384000" cy="288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55" name="Elipse 54"/>
          <p:cNvSpPr/>
          <p:nvPr userDrawn="1"/>
        </p:nvSpPr>
        <p:spPr>
          <a:xfrm>
            <a:off x="6241085" y="4561128"/>
            <a:ext cx="288000" cy="2160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56" name="Elipse 55"/>
          <p:cNvSpPr/>
          <p:nvPr userDrawn="1"/>
        </p:nvSpPr>
        <p:spPr>
          <a:xfrm>
            <a:off x="5808446" y="4700607"/>
            <a:ext cx="192000" cy="14400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57" name="Elipse 56"/>
          <p:cNvSpPr/>
          <p:nvPr userDrawn="1"/>
        </p:nvSpPr>
        <p:spPr>
          <a:xfrm>
            <a:off x="8266516" y="5184959"/>
            <a:ext cx="478891" cy="359168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58" name="Elipse 57"/>
          <p:cNvSpPr/>
          <p:nvPr userDrawn="1"/>
        </p:nvSpPr>
        <p:spPr>
          <a:xfrm>
            <a:off x="7454320" y="5214113"/>
            <a:ext cx="384000" cy="288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59" name="Elipse 58"/>
          <p:cNvSpPr/>
          <p:nvPr userDrawn="1"/>
        </p:nvSpPr>
        <p:spPr>
          <a:xfrm>
            <a:off x="6738124" y="5211942"/>
            <a:ext cx="288000" cy="2160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60" name="Elipse 59"/>
          <p:cNvSpPr/>
          <p:nvPr userDrawn="1"/>
        </p:nvSpPr>
        <p:spPr>
          <a:xfrm>
            <a:off x="6072229" y="5214113"/>
            <a:ext cx="192000" cy="14400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61" name="Título 1"/>
          <p:cNvSpPr>
            <a:spLocks noGrp="1"/>
          </p:cNvSpPr>
          <p:nvPr>
            <p:ph type="title" hasCustomPrompt="1"/>
          </p:nvPr>
        </p:nvSpPr>
        <p:spPr>
          <a:xfrm>
            <a:off x="3006811" y="150943"/>
            <a:ext cx="8346989" cy="817200"/>
          </a:xfrm>
        </p:spPr>
        <p:txBody>
          <a:bodyPr/>
          <a:lstStyle/>
          <a:p>
            <a:r>
              <a:rPr lang="es-ES" dirty="0" smtClean="0"/>
              <a:t>Título de la diapositiva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081880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Viñetas cla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Imagen 4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841"/>
          <a:stretch/>
        </p:blipFill>
        <p:spPr>
          <a:xfrm>
            <a:off x="0" y="5806760"/>
            <a:ext cx="12192000" cy="1063941"/>
          </a:xfrm>
          <a:prstGeom prst="rect">
            <a:avLst/>
          </a:prstGeom>
        </p:spPr>
      </p:pic>
      <p:grpSp>
        <p:nvGrpSpPr>
          <p:cNvPr id="50" name="Group 19"/>
          <p:cNvGrpSpPr/>
          <p:nvPr userDrawn="1"/>
        </p:nvGrpSpPr>
        <p:grpSpPr>
          <a:xfrm>
            <a:off x="301545" y="1719093"/>
            <a:ext cx="682943" cy="684000"/>
            <a:chOff x="6325956" y="1809336"/>
            <a:chExt cx="1588229" cy="1588229"/>
          </a:xfrm>
        </p:grpSpPr>
        <p:sp>
          <p:nvSpPr>
            <p:cNvPr id="51" name="Oval 20"/>
            <p:cNvSpPr/>
            <p:nvPr/>
          </p:nvSpPr>
          <p:spPr>
            <a:xfrm>
              <a:off x="6325956" y="1809336"/>
              <a:ext cx="1588229" cy="158822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  <a:alpha val="90000"/>
              </a:schemeClr>
            </a:solidFill>
            <a:ln w="2540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52" name="Oval 4"/>
            <p:cNvSpPr/>
            <p:nvPr/>
          </p:nvSpPr>
          <p:spPr>
            <a:xfrm>
              <a:off x="6483676" y="1967056"/>
              <a:ext cx="1272786" cy="12727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43061" tIns="55880" rIns="143061" bIns="55880" numCol="1" spcCol="1270" anchor="ctr" anchorCtr="0">
              <a:noAutofit/>
            </a:bodyPr>
            <a:lstStyle/>
            <a:p>
              <a:pPr lvl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id-ID" sz="2400" i="0" kern="1200" dirty="0">
                <a:solidFill>
                  <a:schemeClr val="bg1">
                    <a:lumMod val="95000"/>
                  </a:schemeClr>
                </a:solidFill>
                <a:latin typeface="FontAwesome" pitchFamily="2" charset="0"/>
              </a:endParaRPr>
            </a:p>
          </p:txBody>
        </p:sp>
      </p:grpSp>
      <p:grpSp>
        <p:nvGrpSpPr>
          <p:cNvPr id="53" name="Group 22"/>
          <p:cNvGrpSpPr/>
          <p:nvPr userDrawn="1"/>
        </p:nvGrpSpPr>
        <p:grpSpPr>
          <a:xfrm>
            <a:off x="301545" y="3363326"/>
            <a:ext cx="682943" cy="684000"/>
            <a:chOff x="6325956" y="1852024"/>
            <a:chExt cx="1588229" cy="1588229"/>
          </a:xfrm>
        </p:grpSpPr>
        <p:sp>
          <p:nvSpPr>
            <p:cNvPr id="54" name="Oval 23"/>
            <p:cNvSpPr/>
            <p:nvPr/>
          </p:nvSpPr>
          <p:spPr>
            <a:xfrm>
              <a:off x="6325956" y="1852024"/>
              <a:ext cx="1588229" cy="1588229"/>
            </a:xfrm>
            <a:prstGeom prst="ellipse">
              <a:avLst/>
            </a:prstGeom>
            <a:solidFill>
              <a:schemeClr val="accent1">
                <a:lumMod val="60000"/>
                <a:lumOff val="40000"/>
                <a:alpha val="90000"/>
              </a:schemeClr>
            </a:solidFill>
            <a:ln w="2540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55" name="Oval 4"/>
            <p:cNvSpPr/>
            <p:nvPr/>
          </p:nvSpPr>
          <p:spPr>
            <a:xfrm>
              <a:off x="6483676" y="1967056"/>
              <a:ext cx="1272787" cy="127278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43061" tIns="55880" rIns="143061" bIns="55880" numCol="1" spcCol="1270" anchor="ctr" anchorCtr="0">
              <a:noAutofit/>
            </a:bodyPr>
            <a:lstStyle/>
            <a:p>
              <a:pPr lvl="0"/>
              <a:endParaRPr lang="id-ID" sz="2800" i="0" dirty="0">
                <a:solidFill>
                  <a:schemeClr val="bg1">
                    <a:lumMod val="95000"/>
                  </a:schemeClr>
                </a:solidFill>
                <a:latin typeface="FontAwesome" pitchFamily="2" charset="0"/>
              </a:endParaRPr>
            </a:p>
          </p:txBody>
        </p:sp>
      </p:grpSp>
      <p:grpSp>
        <p:nvGrpSpPr>
          <p:cNvPr id="56" name="Group 25"/>
          <p:cNvGrpSpPr/>
          <p:nvPr userDrawn="1"/>
        </p:nvGrpSpPr>
        <p:grpSpPr>
          <a:xfrm>
            <a:off x="301545" y="5007560"/>
            <a:ext cx="682943" cy="684000"/>
            <a:chOff x="6325956" y="1809336"/>
            <a:chExt cx="1588229" cy="1588229"/>
          </a:xfrm>
        </p:grpSpPr>
        <p:sp>
          <p:nvSpPr>
            <p:cNvPr id="57" name="Oval 26"/>
            <p:cNvSpPr/>
            <p:nvPr/>
          </p:nvSpPr>
          <p:spPr>
            <a:xfrm>
              <a:off x="6325956" y="1809336"/>
              <a:ext cx="1588229" cy="1588229"/>
            </a:xfrm>
            <a:prstGeom prst="ellipse">
              <a:avLst/>
            </a:prstGeom>
            <a:solidFill>
              <a:schemeClr val="accent1">
                <a:alpha val="90000"/>
              </a:schemeClr>
            </a:solidFill>
            <a:ln w="2540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58" name="Oval 4"/>
            <p:cNvSpPr/>
            <p:nvPr/>
          </p:nvSpPr>
          <p:spPr>
            <a:xfrm>
              <a:off x="6483676" y="1967056"/>
              <a:ext cx="1272786" cy="12727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43061" tIns="55880" rIns="143061" bIns="55880" numCol="1" spcCol="1270" anchor="ctr" anchorCtr="0">
              <a:noAutofit/>
            </a:bodyPr>
            <a:lstStyle/>
            <a:p>
              <a:pPr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id-ID" sz="2800" i="0" dirty="0" smtClean="0">
                <a:solidFill>
                  <a:schemeClr val="bg1">
                    <a:lumMod val="95000"/>
                  </a:schemeClr>
                </a:solidFill>
                <a:latin typeface="FontAwesome" pitchFamily="2" charset="0"/>
              </a:endParaRPr>
            </a:p>
          </p:txBody>
        </p:sp>
      </p:grpSp>
      <p:grpSp>
        <p:nvGrpSpPr>
          <p:cNvPr id="59" name="Group 28"/>
          <p:cNvGrpSpPr/>
          <p:nvPr userDrawn="1"/>
        </p:nvGrpSpPr>
        <p:grpSpPr>
          <a:xfrm>
            <a:off x="6102893" y="1719093"/>
            <a:ext cx="682943" cy="684000"/>
            <a:chOff x="6325956" y="1809336"/>
            <a:chExt cx="1588229" cy="1588229"/>
          </a:xfrm>
        </p:grpSpPr>
        <p:sp>
          <p:nvSpPr>
            <p:cNvPr id="60" name="Oval 29"/>
            <p:cNvSpPr/>
            <p:nvPr/>
          </p:nvSpPr>
          <p:spPr>
            <a:xfrm>
              <a:off x="6325956" y="1809336"/>
              <a:ext cx="1588229" cy="158822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  <a:alpha val="90000"/>
              </a:schemeClr>
            </a:solidFill>
            <a:ln w="2540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61" name="Oval 4"/>
            <p:cNvSpPr/>
            <p:nvPr/>
          </p:nvSpPr>
          <p:spPr>
            <a:xfrm>
              <a:off x="6483676" y="1967056"/>
              <a:ext cx="1272786" cy="12727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43061" tIns="55880" rIns="143061" bIns="55880" numCol="1" spcCol="1270" anchor="ctr" anchorCtr="0">
              <a:noAutofit/>
            </a:bodyPr>
            <a:lstStyle/>
            <a:p>
              <a:pPr lvl="0" algn="ctr"/>
              <a:endParaRPr lang="id-ID" sz="2800" i="0" dirty="0">
                <a:solidFill>
                  <a:schemeClr val="bg1">
                    <a:lumMod val="95000"/>
                  </a:schemeClr>
                </a:solidFill>
                <a:latin typeface="FontAwesome" pitchFamily="2" charset="0"/>
              </a:endParaRPr>
            </a:p>
          </p:txBody>
        </p:sp>
      </p:grpSp>
      <p:grpSp>
        <p:nvGrpSpPr>
          <p:cNvPr id="62" name="Group 31"/>
          <p:cNvGrpSpPr/>
          <p:nvPr userDrawn="1"/>
        </p:nvGrpSpPr>
        <p:grpSpPr>
          <a:xfrm>
            <a:off x="6102893" y="3363326"/>
            <a:ext cx="682943" cy="684000"/>
            <a:chOff x="6325956" y="1852024"/>
            <a:chExt cx="1588229" cy="1588229"/>
          </a:xfrm>
        </p:grpSpPr>
        <p:sp>
          <p:nvSpPr>
            <p:cNvPr id="63" name="Oval 32"/>
            <p:cNvSpPr/>
            <p:nvPr/>
          </p:nvSpPr>
          <p:spPr>
            <a:xfrm>
              <a:off x="6325956" y="1852024"/>
              <a:ext cx="1588229" cy="1588229"/>
            </a:xfrm>
            <a:prstGeom prst="ellipse">
              <a:avLst/>
            </a:prstGeom>
            <a:solidFill>
              <a:schemeClr val="accent1">
                <a:lumMod val="60000"/>
                <a:lumOff val="40000"/>
                <a:alpha val="90000"/>
              </a:schemeClr>
            </a:solidFill>
            <a:ln w="2540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64" name="Oval 4"/>
            <p:cNvSpPr/>
            <p:nvPr/>
          </p:nvSpPr>
          <p:spPr>
            <a:xfrm>
              <a:off x="6483676" y="1967056"/>
              <a:ext cx="1272786" cy="12727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43061" tIns="55880" rIns="143061" bIns="55880" numCol="1" spcCol="1270" anchor="ctr" anchorCtr="0">
              <a:noAutofit/>
            </a:bodyPr>
            <a:lstStyle/>
            <a:p>
              <a:pPr lvl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id-ID" sz="2400" kern="1200" dirty="0">
                <a:solidFill>
                  <a:schemeClr val="bg1">
                    <a:lumMod val="95000"/>
                  </a:schemeClr>
                </a:solidFill>
                <a:latin typeface="FontAwesome" pitchFamily="2" charset="0"/>
              </a:endParaRPr>
            </a:p>
          </p:txBody>
        </p:sp>
      </p:grpSp>
      <p:grpSp>
        <p:nvGrpSpPr>
          <p:cNvPr id="65" name="Group 34"/>
          <p:cNvGrpSpPr/>
          <p:nvPr userDrawn="1"/>
        </p:nvGrpSpPr>
        <p:grpSpPr>
          <a:xfrm>
            <a:off x="6102893" y="5007560"/>
            <a:ext cx="682943" cy="684000"/>
            <a:chOff x="6325956" y="1809336"/>
            <a:chExt cx="1588229" cy="1588229"/>
          </a:xfrm>
        </p:grpSpPr>
        <p:sp>
          <p:nvSpPr>
            <p:cNvPr id="66" name="Oval 35"/>
            <p:cNvSpPr/>
            <p:nvPr/>
          </p:nvSpPr>
          <p:spPr>
            <a:xfrm>
              <a:off x="6325956" y="1809336"/>
              <a:ext cx="1588229" cy="1588229"/>
            </a:xfrm>
            <a:prstGeom prst="ellipse">
              <a:avLst/>
            </a:prstGeom>
            <a:solidFill>
              <a:schemeClr val="accent1">
                <a:alpha val="90000"/>
              </a:schemeClr>
            </a:solidFill>
            <a:ln w="2540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67" name="Oval 4"/>
            <p:cNvSpPr/>
            <p:nvPr/>
          </p:nvSpPr>
          <p:spPr>
            <a:xfrm>
              <a:off x="6483676" y="1967056"/>
              <a:ext cx="1272786" cy="12727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43061" tIns="55880" rIns="143061" bIns="55880" numCol="1" spcCol="1270" anchor="ctr" anchorCtr="0">
              <a:noAutofit/>
            </a:bodyPr>
            <a:lstStyle/>
            <a:p>
              <a:pPr lvl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id-ID" sz="2400" kern="1200" dirty="0">
                <a:solidFill>
                  <a:schemeClr val="bg1">
                    <a:lumMod val="95000"/>
                  </a:schemeClr>
                </a:solidFill>
                <a:latin typeface="FontAwesome" pitchFamily="2" charset="0"/>
              </a:endParaRPr>
            </a:p>
          </p:txBody>
        </p:sp>
      </p:grpSp>
      <p:sp>
        <p:nvSpPr>
          <p:cNvPr id="68" name="Marcador de texto 3"/>
          <p:cNvSpPr>
            <a:spLocks noGrp="1"/>
          </p:cNvSpPr>
          <p:nvPr>
            <p:ph type="body" sz="quarter" idx="15"/>
          </p:nvPr>
        </p:nvSpPr>
        <p:spPr>
          <a:xfrm>
            <a:off x="1254922" y="1603893"/>
            <a:ext cx="4469512" cy="9144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00">
                <a:solidFill>
                  <a:schemeClr val="accent6">
                    <a:lumMod val="75000"/>
                  </a:schemeClr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9" name="Marcador de texto 3"/>
          <p:cNvSpPr>
            <a:spLocks noGrp="1"/>
          </p:cNvSpPr>
          <p:nvPr>
            <p:ph type="body" sz="quarter" idx="16"/>
          </p:nvPr>
        </p:nvSpPr>
        <p:spPr>
          <a:xfrm>
            <a:off x="1251864" y="3248127"/>
            <a:ext cx="4469512" cy="9144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00">
                <a:solidFill>
                  <a:schemeClr val="accent6">
                    <a:lumMod val="75000"/>
                  </a:schemeClr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0" name="Marcador de texto 3"/>
          <p:cNvSpPr>
            <a:spLocks noGrp="1"/>
          </p:cNvSpPr>
          <p:nvPr>
            <p:ph type="body" sz="quarter" idx="17"/>
          </p:nvPr>
        </p:nvSpPr>
        <p:spPr>
          <a:xfrm>
            <a:off x="1251864" y="4892360"/>
            <a:ext cx="4469512" cy="9144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00">
                <a:solidFill>
                  <a:schemeClr val="accent6">
                    <a:lumMod val="75000"/>
                  </a:schemeClr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1" name="Marcador de texto 3"/>
          <p:cNvSpPr>
            <a:spLocks noGrp="1"/>
          </p:cNvSpPr>
          <p:nvPr>
            <p:ph type="body" sz="quarter" idx="18"/>
          </p:nvPr>
        </p:nvSpPr>
        <p:spPr>
          <a:xfrm>
            <a:off x="7096477" y="1603893"/>
            <a:ext cx="4469512" cy="9144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00">
                <a:solidFill>
                  <a:schemeClr val="accent6">
                    <a:lumMod val="75000"/>
                  </a:schemeClr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2" name="Marcador de texto 3"/>
          <p:cNvSpPr>
            <a:spLocks noGrp="1"/>
          </p:cNvSpPr>
          <p:nvPr>
            <p:ph type="body" sz="quarter" idx="19"/>
          </p:nvPr>
        </p:nvSpPr>
        <p:spPr>
          <a:xfrm>
            <a:off x="7011741" y="3248127"/>
            <a:ext cx="4469512" cy="9144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00">
                <a:solidFill>
                  <a:schemeClr val="accent6">
                    <a:lumMod val="75000"/>
                  </a:schemeClr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3" name="Marcador de texto 3"/>
          <p:cNvSpPr>
            <a:spLocks noGrp="1"/>
          </p:cNvSpPr>
          <p:nvPr>
            <p:ph type="body" sz="quarter" idx="20"/>
          </p:nvPr>
        </p:nvSpPr>
        <p:spPr>
          <a:xfrm>
            <a:off x="7011741" y="4892360"/>
            <a:ext cx="4469512" cy="9144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00">
                <a:solidFill>
                  <a:schemeClr val="accent6">
                    <a:lumMod val="75000"/>
                  </a:schemeClr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4" name="Título 1"/>
          <p:cNvSpPr>
            <a:spLocks noGrp="1"/>
          </p:cNvSpPr>
          <p:nvPr>
            <p:ph type="title" hasCustomPrompt="1"/>
          </p:nvPr>
        </p:nvSpPr>
        <p:spPr>
          <a:xfrm>
            <a:off x="3006811" y="150943"/>
            <a:ext cx="8346989" cy="817200"/>
          </a:xfrm>
        </p:spPr>
        <p:txBody>
          <a:bodyPr/>
          <a:lstStyle/>
          <a:p>
            <a:r>
              <a:rPr lang="es-ES" dirty="0" smtClean="0"/>
              <a:t>Título de la diapositiva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43368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Viñetas cla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Imagen 4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841"/>
          <a:stretch/>
        </p:blipFill>
        <p:spPr>
          <a:xfrm>
            <a:off x="0" y="5806760"/>
            <a:ext cx="12192000" cy="1063941"/>
          </a:xfrm>
          <a:prstGeom prst="rect">
            <a:avLst/>
          </a:prstGeom>
        </p:spPr>
      </p:pic>
      <p:grpSp>
        <p:nvGrpSpPr>
          <p:cNvPr id="50" name="Group 19"/>
          <p:cNvGrpSpPr/>
          <p:nvPr userDrawn="1"/>
        </p:nvGrpSpPr>
        <p:grpSpPr>
          <a:xfrm>
            <a:off x="301545" y="1719093"/>
            <a:ext cx="682943" cy="684000"/>
            <a:chOff x="6325956" y="1809336"/>
            <a:chExt cx="1588229" cy="1588229"/>
          </a:xfrm>
        </p:grpSpPr>
        <p:sp>
          <p:nvSpPr>
            <p:cNvPr id="51" name="Oval 20"/>
            <p:cNvSpPr/>
            <p:nvPr/>
          </p:nvSpPr>
          <p:spPr>
            <a:xfrm>
              <a:off x="6325956" y="1809336"/>
              <a:ext cx="1588229" cy="158822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  <a:alpha val="90000"/>
              </a:schemeClr>
            </a:solidFill>
            <a:ln w="2540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52" name="Oval 4"/>
            <p:cNvSpPr/>
            <p:nvPr/>
          </p:nvSpPr>
          <p:spPr>
            <a:xfrm>
              <a:off x="6483676" y="1967056"/>
              <a:ext cx="1272786" cy="12727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43061" tIns="55880" rIns="143061" bIns="55880" numCol="1" spcCol="1270" anchor="ctr" anchorCtr="0">
              <a:noAutofit/>
            </a:bodyPr>
            <a:lstStyle/>
            <a:p>
              <a:pPr lvl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id-ID" sz="2400" i="0" kern="1200" dirty="0">
                <a:solidFill>
                  <a:schemeClr val="bg1">
                    <a:lumMod val="95000"/>
                  </a:schemeClr>
                </a:solidFill>
                <a:latin typeface="FontAwesome" pitchFamily="2" charset="0"/>
              </a:endParaRPr>
            </a:p>
          </p:txBody>
        </p:sp>
      </p:grpSp>
      <p:grpSp>
        <p:nvGrpSpPr>
          <p:cNvPr id="53" name="Group 22"/>
          <p:cNvGrpSpPr/>
          <p:nvPr userDrawn="1"/>
        </p:nvGrpSpPr>
        <p:grpSpPr>
          <a:xfrm>
            <a:off x="301545" y="3911405"/>
            <a:ext cx="682943" cy="684000"/>
            <a:chOff x="6325956" y="1852024"/>
            <a:chExt cx="1588229" cy="1588229"/>
          </a:xfrm>
        </p:grpSpPr>
        <p:sp>
          <p:nvSpPr>
            <p:cNvPr id="54" name="Oval 23"/>
            <p:cNvSpPr/>
            <p:nvPr/>
          </p:nvSpPr>
          <p:spPr>
            <a:xfrm>
              <a:off x="6325956" y="1852024"/>
              <a:ext cx="1588229" cy="1588229"/>
            </a:xfrm>
            <a:prstGeom prst="ellipse">
              <a:avLst/>
            </a:prstGeom>
            <a:solidFill>
              <a:schemeClr val="accent1">
                <a:lumMod val="60000"/>
                <a:lumOff val="40000"/>
                <a:alpha val="90000"/>
              </a:schemeClr>
            </a:solidFill>
            <a:ln w="2540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55" name="Oval 4"/>
            <p:cNvSpPr/>
            <p:nvPr/>
          </p:nvSpPr>
          <p:spPr>
            <a:xfrm>
              <a:off x="6483676" y="1967056"/>
              <a:ext cx="1272787" cy="127278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43061" tIns="55880" rIns="143061" bIns="55880" numCol="1" spcCol="1270" anchor="ctr" anchorCtr="0">
              <a:noAutofit/>
            </a:bodyPr>
            <a:lstStyle/>
            <a:p>
              <a:pPr lvl="0"/>
              <a:endParaRPr lang="id-ID" sz="2800" i="0" dirty="0">
                <a:solidFill>
                  <a:schemeClr val="bg1">
                    <a:lumMod val="95000"/>
                  </a:schemeClr>
                </a:solidFill>
                <a:latin typeface="FontAwesome" pitchFamily="2" charset="0"/>
              </a:endParaRPr>
            </a:p>
          </p:txBody>
        </p:sp>
      </p:grpSp>
      <p:grpSp>
        <p:nvGrpSpPr>
          <p:cNvPr id="56" name="Group 25"/>
          <p:cNvGrpSpPr/>
          <p:nvPr userDrawn="1"/>
        </p:nvGrpSpPr>
        <p:grpSpPr>
          <a:xfrm>
            <a:off x="301545" y="5007560"/>
            <a:ext cx="682943" cy="684000"/>
            <a:chOff x="6325956" y="1809336"/>
            <a:chExt cx="1588229" cy="1588229"/>
          </a:xfrm>
        </p:grpSpPr>
        <p:sp>
          <p:nvSpPr>
            <p:cNvPr id="57" name="Oval 26"/>
            <p:cNvSpPr/>
            <p:nvPr/>
          </p:nvSpPr>
          <p:spPr>
            <a:xfrm>
              <a:off x="6325956" y="1809336"/>
              <a:ext cx="1588229" cy="1588229"/>
            </a:xfrm>
            <a:prstGeom prst="ellipse">
              <a:avLst/>
            </a:prstGeom>
            <a:solidFill>
              <a:schemeClr val="accent1">
                <a:alpha val="90000"/>
              </a:schemeClr>
            </a:solidFill>
            <a:ln w="2540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58" name="Oval 4"/>
            <p:cNvSpPr/>
            <p:nvPr/>
          </p:nvSpPr>
          <p:spPr>
            <a:xfrm>
              <a:off x="6483676" y="1967056"/>
              <a:ext cx="1272786" cy="12727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43061" tIns="55880" rIns="143061" bIns="55880" numCol="1" spcCol="1270" anchor="ctr" anchorCtr="0">
              <a:noAutofit/>
            </a:bodyPr>
            <a:lstStyle/>
            <a:p>
              <a:pPr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id-ID" sz="2800" i="0" dirty="0" smtClean="0">
                <a:solidFill>
                  <a:schemeClr val="bg1">
                    <a:lumMod val="95000"/>
                  </a:schemeClr>
                </a:solidFill>
                <a:latin typeface="FontAwesome" pitchFamily="2" charset="0"/>
              </a:endParaRPr>
            </a:p>
          </p:txBody>
        </p:sp>
      </p:grpSp>
      <p:grpSp>
        <p:nvGrpSpPr>
          <p:cNvPr id="59" name="Group 28"/>
          <p:cNvGrpSpPr/>
          <p:nvPr userDrawn="1"/>
        </p:nvGrpSpPr>
        <p:grpSpPr>
          <a:xfrm>
            <a:off x="6102893" y="1719093"/>
            <a:ext cx="682943" cy="684000"/>
            <a:chOff x="6325956" y="1809336"/>
            <a:chExt cx="1588229" cy="1588229"/>
          </a:xfrm>
        </p:grpSpPr>
        <p:sp>
          <p:nvSpPr>
            <p:cNvPr id="60" name="Oval 29"/>
            <p:cNvSpPr/>
            <p:nvPr/>
          </p:nvSpPr>
          <p:spPr>
            <a:xfrm>
              <a:off x="6325956" y="1809336"/>
              <a:ext cx="1588229" cy="158822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  <a:alpha val="90000"/>
              </a:schemeClr>
            </a:solidFill>
            <a:ln w="2540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61" name="Oval 4"/>
            <p:cNvSpPr/>
            <p:nvPr/>
          </p:nvSpPr>
          <p:spPr>
            <a:xfrm>
              <a:off x="6483676" y="1967056"/>
              <a:ext cx="1272786" cy="12727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43061" tIns="55880" rIns="143061" bIns="55880" numCol="1" spcCol="1270" anchor="ctr" anchorCtr="0">
              <a:noAutofit/>
            </a:bodyPr>
            <a:lstStyle/>
            <a:p>
              <a:pPr lvl="0" algn="ctr"/>
              <a:endParaRPr lang="id-ID" sz="2800" i="0" dirty="0">
                <a:solidFill>
                  <a:schemeClr val="bg1">
                    <a:lumMod val="95000"/>
                  </a:schemeClr>
                </a:solidFill>
                <a:latin typeface="FontAwesome" pitchFamily="2" charset="0"/>
              </a:endParaRPr>
            </a:p>
          </p:txBody>
        </p:sp>
      </p:grpSp>
      <p:grpSp>
        <p:nvGrpSpPr>
          <p:cNvPr id="62" name="Group 31"/>
          <p:cNvGrpSpPr/>
          <p:nvPr userDrawn="1"/>
        </p:nvGrpSpPr>
        <p:grpSpPr>
          <a:xfrm>
            <a:off x="6102893" y="3911405"/>
            <a:ext cx="682943" cy="684000"/>
            <a:chOff x="6325956" y="1852024"/>
            <a:chExt cx="1588229" cy="1588229"/>
          </a:xfrm>
        </p:grpSpPr>
        <p:sp>
          <p:nvSpPr>
            <p:cNvPr id="63" name="Oval 32"/>
            <p:cNvSpPr/>
            <p:nvPr/>
          </p:nvSpPr>
          <p:spPr>
            <a:xfrm>
              <a:off x="6325956" y="1852024"/>
              <a:ext cx="1588229" cy="1588229"/>
            </a:xfrm>
            <a:prstGeom prst="ellipse">
              <a:avLst/>
            </a:prstGeom>
            <a:solidFill>
              <a:schemeClr val="accent1">
                <a:lumMod val="60000"/>
                <a:lumOff val="40000"/>
                <a:alpha val="90000"/>
              </a:schemeClr>
            </a:solidFill>
            <a:ln w="2540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64" name="Oval 4"/>
            <p:cNvSpPr/>
            <p:nvPr/>
          </p:nvSpPr>
          <p:spPr>
            <a:xfrm>
              <a:off x="6483676" y="1967056"/>
              <a:ext cx="1272786" cy="12727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43061" tIns="55880" rIns="143061" bIns="55880" numCol="1" spcCol="1270" anchor="ctr" anchorCtr="0">
              <a:noAutofit/>
            </a:bodyPr>
            <a:lstStyle/>
            <a:p>
              <a:pPr lvl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id-ID" sz="2400" kern="1200" dirty="0">
                <a:solidFill>
                  <a:schemeClr val="bg1">
                    <a:lumMod val="95000"/>
                  </a:schemeClr>
                </a:solidFill>
                <a:latin typeface="FontAwesome" pitchFamily="2" charset="0"/>
              </a:endParaRPr>
            </a:p>
          </p:txBody>
        </p:sp>
      </p:grpSp>
      <p:grpSp>
        <p:nvGrpSpPr>
          <p:cNvPr id="65" name="Group 34"/>
          <p:cNvGrpSpPr/>
          <p:nvPr userDrawn="1"/>
        </p:nvGrpSpPr>
        <p:grpSpPr>
          <a:xfrm>
            <a:off x="6102893" y="5007560"/>
            <a:ext cx="682943" cy="684000"/>
            <a:chOff x="6325956" y="1809336"/>
            <a:chExt cx="1588229" cy="1588229"/>
          </a:xfrm>
        </p:grpSpPr>
        <p:sp>
          <p:nvSpPr>
            <p:cNvPr id="66" name="Oval 35"/>
            <p:cNvSpPr/>
            <p:nvPr/>
          </p:nvSpPr>
          <p:spPr>
            <a:xfrm>
              <a:off x="6325956" y="1809336"/>
              <a:ext cx="1588229" cy="1588229"/>
            </a:xfrm>
            <a:prstGeom prst="ellipse">
              <a:avLst/>
            </a:prstGeom>
            <a:solidFill>
              <a:schemeClr val="accent1">
                <a:alpha val="90000"/>
              </a:schemeClr>
            </a:solidFill>
            <a:ln w="2540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67" name="Oval 4"/>
            <p:cNvSpPr/>
            <p:nvPr/>
          </p:nvSpPr>
          <p:spPr>
            <a:xfrm>
              <a:off x="6483676" y="1967056"/>
              <a:ext cx="1272786" cy="12727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43061" tIns="55880" rIns="143061" bIns="55880" numCol="1" spcCol="1270" anchor="ctr" anchorCtr="0">
              <a:noAutofit/>
            </a:bodyPr>
            <a:lstStyle/>
            <a:p>
              <a:pPr lvl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id-ID" sz="2400" kern="1200" dirty="0">
                <a:solidFill>
                  <a:schemeClr val="bg1">
                    <a:lumMod val="95000"/>
                  </a:schemeClr>
                </a:solidFill>
                <a:latin typeface="FontAwesome" pitchFamily="2" charset="0"/>
              </a:endParaRPr>
            </a:p>
          </p:txBody>
        </p:sp>
      </p:grpSp>
      <p:sp>
        <p:nvSpPr>
          <p:cNvPr id="68" name="Marcador de texto 3"/>
          <p:cNvSpPr>
            <a:spLocks noGrp="1"/>
          </p:cNvSpPr>
          <p:nvPr>
            <p:ph type="body" sz="quarter" idx="15"/>
          </p:nvPr>
        </p:nvSpPr>
        <p:spPr>
          <a:xfrm>
            <a:off x="1254922" y="1603893"/>
            <a:ext cx="4469512" cy="9144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00">
                <a:solidFill>
                  <a:schemeClr val="accent6">
                    <a:lumMod val="75000"/>
                  </a:schemeClr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9" name="Marcador de texto 3"/>
          <p:cNvSpPr>
            <a:spLocks noGrp="1"/>
          </p:cNvSpPr>
          <p:nvPr>
            <p:ph type="body" sz="quarter" idx="16"/>
          </p:nvPr>
        </p:nvSpPr>
        <p:spPr>
          <a:xfrm>
            <a:off x="1251864" y="3796205"/>
            <a:ext cx="4469512" cy="9144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00">
                <a:solidFill>
                  <a:schemeClr val="accent6">
                    <a:lumMod val="75000"/>
                  </a:schemeClr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0" name="Marcador de texto 3"/>
          <p:cNvSpPr>
            <a:spLocks noGrp="1"/>
          </p:cNvSpPr>
          <p:nvPr>
            <p:ph type="body" sz="quarter" idx="17"/>
          </p:nvPr>
        </p:nvSpPr>
        <p:spPr>
          <a:xfrm>
            <a:off x="1251864" y="4892360"/>
            <a:ext cx="4469512" cy="9144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00">
                <a:solidFill>
                  <a:schemeClr val="accent6">
                    <a:lumMod val="75000"/>
                  </a:schemeClr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1" name="Marcador de texto 3"/>
          <p:cNvSpPr>
            <a:spLocks noGrp="1"/>
          </p:cNvSpPr>
          <p:nvPr>
            <p:ph type="body" sz="quarter" idx="18"/>
          </p:nvPr>
        </p:nvSpPr>
        <p:spPr>
          <a:xfrm>
            <a:off x="7011741" y="1603893"/>
            <a:ext cx="4469512" cy="9144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00">
                <a:solidFill>
                  <a:schemeClr val="accent6">
                    <a:lumMod val="75000"/>
                  </a:schemeClr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2" name="Marcador de texto 3"/>
          <p:cNvSpPr>
            <a:spLocks noGrp="1"/>
          </p:cNvSpPr>
          <p:nvPr>
            <p:ph type="body" sz="quarter" idx="19"/>
          </p:nvPr>
        </p:nvSpPr>
        <p:spPr>
          <a:xfrm>
            <a:off x="7011741" y="3796205"/>
            <a:ext cx="4469512" cy="9144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00">
                <a:solidFill>
                  <a:schemeClr val="accent6">
                    <a:lumMod val="75000"/>
                  </a:schemeClr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3" name="Marcador de texto 3"/>
          <p:cNvSpPr>
            <a:spLocks noGrp="1"/>
          </p:cNvSpPr>
          <p:nvPr>
            <p:ph type="body" sz="quarter" idx="20"/>
          </p:nvPr>
        </p:nvSpPr>
        <p:spPr>
          <a:xfrm>
            <a:off x="7011741" y="4892360"/>
            <a:ext cx="4469512" cy="9144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00">
                <a:solidFill>
                  <a:schemeClr val="accent6">
                    <a:lumMod val="75000"/>
                  </a:schemeClr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4" name="Título 1"/>
          <p:cNvSpPr>
            <a:spLocks noGrp="1"/>
          </p:cNvSpPr>
          <p:nvPr>
            <p:ph type="title" hasCustomPrompt="1"/>
          </p:nvPr>
        </p:nvSpPr>
        <p:spPr>
          <a:xfrm>
            <a:off x="3006811" y="150943"/>
            <a:ext cx="8346989" cy="817200"/>
          </a:xfrm>
        </p:spPr>
        <p:txBody>
          <a:bodyPr/>
          <a:lstStyle/>
          <a:p>
            <a:r>
              <a:rPr lang="es-ES" dirty="0" smtClean="0"/>
              <a:t>Título de la diapositiva</a:t>
            </a:r>
            <a:endParaRPr lang="es-ES" dirty="0"/>
          </a:p>
        </p:txBody>
      </p:sp>
      <p:grpSp>
        <p:nvGrpSpPr>
          <p:cNvPr id="28" name="Group 22"/>
          <p:cNvGrpSpPr/>
          <p:nvPr userDrawn="1"/>
        </p:nvGrpSpPr>
        <p:grpSpPr>
          <a:xfrm>
            <a:off x="301545" y="2815249"/>
            <a:ext cx="682943" cy="684000"/>
            <a:chOff x="6325956" y="1852024"/>
            <a:chExt cx="1588229" cy="1588229"/>
          </a:xfrm>
        </p:grpSpPr>
        <p:sp>
          <p:nvSpPr>
            <p:cNvPr id="29" name="Oval 23"/>
            <p:cNvSpPr/>
            <p:nvPr/>
          </p:nvSpPr>
          <p:spPr>
            <a:xfrm>
              <a:off x="6325956" y="1852024"/>
              <a:ext cx="1588229" cy="158822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  <a:alpha val="90000"/>
              </a:schemeClr>
            </a:solidFill>
            <a:ln w="2540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30" name="Oval 4"/>
            <p:cNvSpPr/>
            <p:nvPr/>
          </p:nvSpPr>
          <p:spPr>
            <a:xfrm>
              <a:off x="6483676" y="1967056"/>
              <a:ext cx="1272787" cy="127278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43061" tIns="55880" rIns="143061" bIns="55880" numCol="1" spcCol="1270" anchor="ctr" anchorCtr="0">
              <a:noAutofit/>
            </a:bodyPr>
            <a:lstStyle/>
            <a:p>
              <a:pPr lvl="0"/>
              <a:endParaRPr lang="id-ID" sz="2800" i="0" dirty="0">
                <a:solidFill>
                  <a:schemeClr val="bg1">
                    <a:lumMod val="95000"/>
                  </a:schemeClr>
                </a:solidFill>
                <a:latin typeface="FontAwesome" pitchFamily="2" charset="0"/>
              </a:endParaRPr>
            </a:p>
          </p:txBody>
        </p:sp>
      </p:grpSp>
      <p:grpSp>
        <p:nvGrpSpPr>
          <p:cNvPr id="31" name="Group 31"/>
          <p:cNvGrpSpPr/>
          <p:nvPr userDrawn="1"/>
        </p:nvGrpSpPr>
        <p:grpSpPr>
          <a:xfrm>
            <a:off x="6102893" y="2815249"/>
            <a:ext cx="682943" cy="684000"/>
            <a:chOff x="6325956" y="1852024"/>
            <a:chExt cx="1588229" cy="1588229"/>
          </a:xfrm>
        </p:grpSpPr>
        <p:sp>
          <p:nvSpPr>
            <p:cNvPr id="32" name="Oval 32"/>
            <p:cNvSpPr/>
            <p:nvPr/>
          </p:nvSpPr>
          <p:spPr>
            <a:xfrm>
              <a:off x="6325956" y="1852024"/>
              <a:ext cx="1588229" cy="158822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  <a:alpha val="90000"/>
              </a:schemeClr>
            </a:solidFill>
            <a:ln w="2540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33" name="Oval 4"/>
            <p:cNvSpPr/>
            <p:nvPr/>
          </p:nvSpPr>
          <p:spPr>
            <a:xfrm>
              <a:off x="6483676" y="1967056"/>
              <a:ext cx="1272786" cy="12727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43061" tIns="55880" rIns="143061" bIns="55880" numCol="1" spcCol="1270" anchor="ctr" anchorCtr="0">
              <a:noAutofit/>
            </a:bodyPr>
            <a:lstStyle/>
            <a:p>
              <a:pPr lvl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id-ID" sz="2400" kern="1200" dirty="0">
                <a:solidFill>
                  <a:schemeClr val="bg1">
                    <a:lumMod val="95000"/>
                  </a:schemeClr>
                </a:solidFill>
                <a:latin typeface="FontAwesome" pitchFamily="2" charset="0"/>
              </a:endParaRPr>
            </a:p>
          </p:txBody>
        </p:sp>
      </p:grpSp>
      <p:sp>
        <p:nvSpPr>
          <p:cNvPr id="34" name="Marcador de texto 3"/>
          <p:cNvSpPr>
            <a:spLocks noGrp="1"/>
          </p:cNvSpPr>
          <p:nvPr>
            <p:ph type="body" sz="quarter" idx="21"/>
          </p:nvPr>
        </p:nvSpPr>
        <p:spPr>
          <a:xfrm>
            <a:off x="1251864" y="2700049"/>
            <a:ext cx="4469512" cy="9144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00">
                <a:solidFill>
                  <a:schemeClr val="accent6">
                    <a:lumMod val="75000"/>
                  </a:schemeClr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5" name="Marcador de texto 3"/>
          <p:cNvSpPr>
            <a:spLocks noGrp="1"/>
          </p:cNvSpPr>
          <p:nvPr>
            <p:ph type="body" sz="quarter" idx="22"/>
          </p:nvPr>
        </p:nvSpPr>
        <p:spPr>
          <a:xfrm>
            <a:off x="7011741" y="2700049"/>
            <a:ext cx="4469512" cy="9144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00">
                <a:solidFill>
                  <a:schemeClr val="accent6">
                    <a:lumMod val="75000"/>
                  </a:schemeClr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41237390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Viñetas oscu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17"/>
          <p:cNvSpPr/>
          <p:nvPr userDrawn="1"/>
        </p:nvSpPr>
        <p:spPr>
          <a:xfrm>
            <a:off x="0" y="1492831"/>
            <a:ext cx="12192000" cy="5464323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grpSp>
        <p:nvGrpSpPr>
          <p:cNvPr id="50" name="Group 19"/>
          <p:cNvGrpSpPr/>
          <p:nvPr userDrawn="1"/>
        </p:nvGrpSpPr>
        <p:grpSpPr>
          <a:xfrm>
            <a:off x="301545" y="2286986"/>
            <a:ext cx="682943" cy="684000"/>
            <a:chOff x="6325956" y="1809336"/>
            <a:chExt cx="1588229" cy="1588229"/>
          </a:xfrm>
        </p:grpSpPr>
        <p:sp>
          <p:nvSpPr>
            <p:cNvPr id="51" name="Oval 20"/>
            <p:cNvSpPr/>
            <p:nvPr/>
          </p:nvSpPr>
          <p:spPr>
            <a:xfrm>
              <a:off x="6325956" y="1809336"/>
              <a:ext cx="1588229" cy="158822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  <a:alpha val="90000"/>
              </a:schemeClr>
            </a:solidFill>
            <a:ln w="2540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52" name="Oval 4"/>
            <p:cNvSpPr/>
            <p:nvPr/>
          </p:nvSpPr>
          <p:spPr>
            <a:xfrm>
              <a:off x="6483676" y="1967056"/>
              <a:ext cx="1272786" cy="12727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43061" tIns="55880" rIns="143061" bIns="55880" numCol="1" spcCol="1270" anchor="ctr" anchorCtr="0">
              <a:noAutofit/>
            </a:bodyPr>
            <a:lstStyle/>
            <a:p>
              <a:pPr lvl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id-ID" sz="2400" i="0" kern="1200" dirty="0">
                <a:solidFill>
                  <a:schemeClr val="bg1">
                    <a:lumMod val="95000"/>
                  </a:schemeClr>
                </a:solidFill>
                <a:latin typeface="FontAwesome" pitchFamily="2" charset="0"/>
              </a:endParaRPr>
            </a:p>
          </p:txBody>
        </p:sp>
      </p:grpSp>
      <p:grpSp>
        <p:nvGrpSpPr>
          <p:cNvPr id="53" name="Group 22"/>
          <p:cNvGrpSpPr/>
          <p:nvPr userDrawn="1"/>
        </p:nvGrpSpPr>
        <p:grpSpPr>
          <a:xfrm>
            <a:off x="301545" y="3931220"/>
            <a:ext cx="682943" cy="684000"/>
            <a:chOff x="6325956" y="1852024"/>
            <a:chExt cx="1588229" cy="1588229"/>
          </a:xfrm>
        </p:grpSpPr>
        <p:sp>
          <p:nvSpPr>
            <p:cNvPr id="54" name="Oval 23"/>
            <p:cNvSpPr/>
            <p:nvPr/>
          </p:nvSpPr>
          <p:spPr>
            <a:xfrm>
              <a:off x="6325956" y="1852024"/>
              <a:ext cx="1588229" cy="1588229"/>
            </a:xfrm>
            <a:prstGeom prst="ellipse">
              <a:avLst/>
            </a:prstGeom>
            <a:solidFill>
              <a:schemeClr val="accent1">
                <a:lumMod val="60000"/>
                <a:lumOff val="40000"/>
                <a:alpha val="90000"/>
              </a:schemeClr>
            </a:solidFill>
            <a:ln w="2540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55" name="Oval 4"/>
            <p:cNvSpPr/>
            <p:nvPr/>
          </p:nvSpPr>
          <p:spPr>
            <a:xfrm>
              <a:off x="6483676" y="1967056"/>
              <a:ext cx="1272787" cy="127278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43061" tIns="55880" rIns="143061" bIns="55880" numCol="1" spcCol="1270" anchor="ctr" anchorCtr="0">
              <a:noAutofit/>
            </a:bodyPr>
            <a:lstStyle/>
            <a:p>
              <a:pPr lvl="0"/>
              <a:endParaRPr lang="id-ID" sz="2800" i="0" dirty="0">
                <a:solidFill>
                  <a:schemeClr val="bg1">
                    <a:lumMod val="95000"/>
                  </a:schemeClr>
                </a:solidFill>
                <a:latin typeface="FontAwesome" pitchFamily="2" charset="0"/>
              </a:endParaRPr>
            </a:p>
          </p:txBody>
        </p:sp>
      </p:grpSp>
      <p:grpSp>
        <p:nvGrpSpPr>
          <p:cNvPr id="56" name="Group 25"/>
          <p:cNvGrpSpPr/>
          <p:nvPr userDrawn="1"/>
        </p:nvGrpSpPr>
        <p:grpSpPr>
          <a:xfrm>
            <a:off x="301545" y="5575453"/>
            <a:ext cx="682943" cy="684000"/>
            <a:chOff x="6325956" y="1809336"/>
            <a:chExt cx="1588229" cy="1588229"/>
          </a:xfrm>
        </p:grpSpPr>
        <p:sp>
          <p:nvSpPr>
            <p:cNvPr id="57" name="Oval 26"/>
            <p:cNvSpPr/>
            <p:nvPr/>
          </p:nvSpPr>
          <p:spPr>
            <a:xfrm>
              <a:off x="6325956" y="1809336"/>
              <a:ext cx="1588229" cy="1588229"/>
            </a:xfrm>
            <a:prstGeom prst="ellipse">
              <a:avLst/>
            </a:prstGeom>
            <a:solidFill>
              <a:schemeClr val="accent1">
                <a:alpha val="90000"/>
              </a:schemeClr>
            </a:solidFill>
            <a:ln w="2540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58" name="Oval 4"/>
            <p:cNvSpPr/>
            <p:nvPr/>
          </p:nvSpPr>
          <p:spPr>
            <a:xfrm>
              <a:off x="6483676" y="1967056"/>
              <a:ext cx="1272786" cy="12727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43061" tIns="55880" rIns="143061" bIns="55880" numCol="1" spcCol="1270" anchor="ctr" anchorCtr="0">
              <a:noAutofit/>
            </a:bodyPr>
            <a:lstStyle/>
            <a:p>
              <a:pPr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id-ID" sz="2800" i="0" dirty="0" smtClean="0">
                <a:solidFill>
                  <a:schemeClr val="bg1">
                    <a:lumMod val="95000"/>
                  </a:schemeClr>
                </a:solidFill>
                <a:latin typeface="FontAwesome" pitchFamily="2" charset="0"/>
              </a:endParaRPr>
            </a:p>
          </p:txBody>
        </p:sp>
      </p:grpSp>
      <p:grpSp>
        <p:nvGrpSpPr>
          <p:cNvPr id="59" name="Group 28"/>
          <p:cNvGrpSpPr/>
          <p:nvPr userDrawn="1"/>
        </p:nvGrpSpPr>
        <p:grpSpPr>
          <a:xfrm>
            <a:off x="6102893" y="2286986"/>
            <a:ext cx="682943" cy="684000"/>
            <a:chOff x="6325956" y="1809336"/>
            <a:chExt cx="1588229" cy="1588229"/>
          </a:xfrm>
        </p:grpSpPr>
        <p:sp>
          <p:nvSpPr>
            <p:cNvPr id="60" name="Oval 29"/>
            <p:cNvSpPr/>
            <p:nvPr/>
          </p:nvSpPr>
          <p:spPr>
            <a:xfrm>
              <a:off x="6325956" y="1809336"/>
              <a:ext cx="1588229" cy="158822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  <a:alpha val="90000"/>
              </a:schemeClr>
            </a:solidFill>
            <a:ln w="2540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61" name="Oval 4"/>
            <p:cNvSpPr/>
            <p:nvPr/>
          </p:nvSpPr>
          <p:spPr>
            <a:xfrm>
              <a:off x="6483676" y="1967056"/>
              <a:ext cx="1272786" cy="12727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43061" tIns="55880" rIns="143061" bIns="55880" numCol="1" spcCol="1270" anchor="ctr" anchorCtr="0">
              <a:noAutofit/>
            </a:bodyPr>
            <a:lstStyle/>
            <a:p>
              <a:pPr lvl="0" algn="ctr"/>
              <a:endParaRPr lang="id-ID" sz="2800" i="0" dirty="0">
                <a:solidFill>
                  <a:schemeClr val="bg1">
                    <a:lumMod val="95000"/>
                  </a:schemeClr>
                </a:solidFill>
                <a:latin typeface="FontAwesome" pitchFamily="2" charset="0"/>
              </a:endParaRPr>
            </a:p>
          </p:txBody>
        </p:sp>
      </p:grpSp>
      <p:grpSp>
        <p:nvGrpSpPr>
          <p:cNvPr id="62" name="Group 31"/>
          <p:cNvGrpSpPr/>
          <p:nvPr userDrawn="1"/>
        </p:nvGrpSpPr>
        <p:grpSpPr>
          <a:xfrm>
            <a:off x="6102893" y="3931220"/>
            <a:ext cx="682943" cy="684000"/>
            <a:chOff x="6325956" y="1852024"/>
            <a:chExt cx="1588229" cy="1588229"/>
          </a:xfrm>
        </p:grpSpPr>
        <p:sp>
          <p:nvSpPr>
            <p:cNvPr id="63" name="Oval 32"/>
            <p:cNvSpPr/>
            <p:nvPr/>
          </p:nvSpPr>
          <p:spPr>
            <a:xfrm>
              <a:off x="6325956" y="1852024"/>
              <a:ext cx="1588229" cy="1588229"/>
            </a:xfrm>
            <a:prstGeom prst="ellipse">
              <a:avLst/>
            </a:prstGeom>
            <a:solidFill>
              <a:schemeClr val="accent1">
                <a:lumMod val="60000"/>
                <a:lumOff val="40000"/>
                <a:alpha val="90000"/>
              </a:schemeClr>
            </a:solidFill>
            <a:ln w="2540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64" name="Oval 4"/>
            <p:cNvSpPr/>
            <p:nvPr/>
          </p:nvSpPr>
          <p:spPr>
            <a:xfrm>
              <a:off x="6483676" y="1967056"/>
              <a:ext cx="1272786" cy="12727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43061" tIns="55880" rIns="143061" bIns="55880" numCol="1" spcCol="1270" anchor="ctr" anchorCtr="0">
              <a:noAutofit/>
            </a:bodyPr>
            <a:lstStyle/>
            <a:p>
              <a:pPr lvl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id-ID" sz="2400" kern="1200" dirty="0">
                <a:solidFill>
                  <a:schemeClr val="bg1">
                    <a:lumMod val="95000"/>
                  </a:schemeClr>
                </a:solidFill>
                <a:latin typeface="FontAwesome" pitchFamily="2" charset="0"/>
              </a:endParaRPr>
            </a:p>
          </p:txBody>
        </p:sp>
      </p:grpSp>
      <p:grpSp>
        <p:nvGrpSpPr>
          <p:cNvPr id="65" name="Group 34"/>
          <p:cNvGrpSpPr/>
          <p:nvPr userDrawn="1"/>
        </p:nvGrpSpPr>
        <p:grpSpPr>
          <a:xfrm>
            <a:off x="6102893" y="5575453"/>
            <a:ext cx="682943" cy="684000"/>
            <a:chOff x="6325956" y="1809336"/>
            <a:chExt cx="1588229" cy="1588229"/>
          </a:xfrm>
        </p:grpSpPr>
        <p:sp>
          <p:nvSpPr>
            <p:cNvPr id="66" name="Oval 35"/>
            <p:cNvSpPr/>
            <p:nvPr/>
          </p:nvSpPr>
          <p:spPr>
            <a:xfrm>
              <a:off x="6325956" y="1809336"/>
              <a:ext cx="1588229" cy="1588229"/>
            </a:xfrm>
            <a:prstGeom prst="ellipse">
              <a:avLst/>
            </a:prstGeom>
            <a:solidFill>
              <a:schemeClr val="accent1">
                <a:alpha val="90000"/>
              </a:schemeClr>
            </a:solidFill>
            <a:ln w="2540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67" name="Oval 4"/>
            <p:cNvSpPr/>
            <p:nvPr/>
          </p:nvSpPr>
          <p:spPr>
            <a:xfrm>
              <a:off x="6483676" y="1967056"/>
              <a:ext cx="1272786" cy="12727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43061" tIns="55880" rIns="143061" bIns="55880" numCol="1" spcCol="1270" anchor="ctr" anchorCtr="0">
              <a:noAutofit/>
            </a:bodyPr>
            <a:lstStyle/>
            <a:p>
              <a:pPr lvl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id-ID" sz="2400" kern="1200" dirty="0">
                <a:solidFill>
                  <a:schemeClr val="bg1">
                    <a:lumMod val="95000"/>
                  </a:schemeClr>
                </a:solidFill>
                <a:latin typeface="FontAwesome" pitchFamily="2" charset="0"/>
              </a:endParaRPr>
            </a:p>
          </p:txBody>
        </p:sp>
      </p:grpSp>
      <p:sp>
        <p:nvSpPr>
          <p:cNvPr id="68" name="Marcador de texto 3"/>
          <p:cNvSpPr>
            <a:spLocks noGrp="1"/>
          </p:cNvSpPr>
          <p:nvPr>
            <p:ph type="body" sz="quarter" idx="15"/>
          </p:nvPr>
        </p:nvSpPr>
        <p:spPr>
          <a:xfrm>
            <a:off x="1254922" y="2171786"/>
            <a:ext cx="4469512" cy="9144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9" name="Marcador de texto 3"/>
          <p:cNvSpPr>
            <a:spLocks noGrp="1"/>
          </p:cNvSpPr>
          <p:nvPr>
            <p:ph type="body" sz="quarter" idx="16"/>
          </p:nvPr>
        </p:nvSpPr>
        <p:spPr>
          <a:xfrm>
            <a:off x="1251864" y="3816020"/>
            <a:ext cx="4469512" cy="9144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0" name="Marcador de texto 3"/>
          <p:cNvSpPr>
            <a:spLocks noGrp="1"/>
          </p:cNvSpPr>
          <p:nvPr>
            <p:ph type="body" sz="quarter" idx="17"/>
          </p:nvPr>
        </p:nvSpPr>
        <p:spPr>
          <a:xfrm>
            <a:off x="1251864" y="5460253"/>
            <a:ext cx="4469512" cy="9144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1" name="Marcador de texto 3"/>
          <p:cNvSpPr>
            <a:spLocks noGrp="1"/>
          </p:cNvSpPr>
          <p:nvPr>
            <p:ph type="body" sz="quarter" idx="18"/>
          </p:nvPr>
        </p:nvSpPr>
        <p:spPr>
          <a:xfrm>
            <a:off x="7096477" y="2171786"/>
            <a:ext cx="4469512" cy="9144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2" name="Marcador de texto 3"/>
          <p:cNvSpPr>
            <a:spLocks noGrp="1"/>
          </p:cNvSpPr>
          <p:nvPr>
            <p:ph type="body" sz="quarter" idx="19"/>
          </p:nvPr>
        </p:nvSpPr>
        <p:spPr>
          <a:xfrm>
            <a:off x="7011741" y="3816020"/>
            <a:ext cx="4469512" cy="9144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3" name="Marcador de texto 3"/>
          <p:cNvSpPr>
            <a:spLocks noGrp="1"/>
          </p:cNvSpPr>
          <p:nvPr>
            <p:ph type="body" sz="quarter" idx="20"/>
          </p:nvPr>
        </p:nvSpPr>
        <p:spPr>
          <a:xfrm>
            <a:off x="7011741" y="5460253"/>
            <a:ext cx="4469512" cy="9144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4" name="Título 1"/>
          <p:cNvSpPr>
            <a:spLocks noGrp="1"/>
          </p:cNvSpPr>
          <p:nvPr>
            <p:ph type="title" hasCustomPrompt="1"/>
          </p:nvPr>
        </p:nvSpPr>
        <p:spPr>
          <a:xfrm>
            <a:off x="3006811" y="150943"/>
            <a:ext cx="8346989" cy="817200"/>
          </a:xfrm>
        </p:spPr>
        <p:txBody>
          <a:bodyPr/>
          <a:lstStyle/>
          <a:p>
            <a:r>
              <a:rPr lang="es-ES" dirty="0" smtClean="0"/>
              <a:t>Título de la diapositiva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396874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Viñetas oscu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17"/>
          <p:cNvSpPr/>
          <p:nvPr userDrawn="1"/>
        </p:nvSpPr>
        <p:spPr>
          <a:xfrm>
            <a:off x="0" y="1492831"/>
            <a:ext cx="12192000" cy="5464323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grpSp>
        <p:nvGrpSpPr>
          <p:cNvPr id="50" name="Group 19"/>
          <p:cNvGrpSpPr/>
          <p:nvPr userDrawn="1"/>
        </p:nvGrpSpPr>
        <p:grpSpPr>
          <a:xfrm>
            <a:off x="301545" y="2200355"/>
            <a:ext cx="682943" cy="684000"/>
            <a:chOff x="6325956" y="1809336"/>
            <a:chExt cx="1588229" cy="1588229"/>
          </a:xfrm>
        </p:grpSpPr>
        <p:sp>
          <p:nvSpPr>
            <p:cNvPr id="51" name="Oval 20"/>
            <p:cNvSpPr/>
            <p:nvPr/>
          </p:nvSpPr>
          <p:spPr>
            <a:xfrm>
              <a:off x="6325956" y="1809336"/>
              <a:ext cx="1588229" cy="158822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  <a:alpha val="90000"/>
              </a:schemeClr>
            </a:solidFill>
            <a:ln w="2540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52" name="Oval 4"/>
            <p:cNvSpPr/>
            <p:nvPr/>
          </p:nvSpPr>
          <p:spPr>
            <a:xfrm>
              <a:off x="6483676" y="1967056"/>
              <a:ext cx="1272786" cy="12727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43061" tIns="55880" rIns="143061" bIns="55880" numCol="1" spcCol="1270" anchor="ctr" anchorCtr="0">
              <a:noAutofit/>
            </a:bodyPr>
            <a:lstStyle/>
            <a:p>
              <a:pPr lvl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id-ID" sz="2400" i="0" kern="1200" dirty="0">
                <a:solidFill>
                  <a:schemeClr val="bg1">
                    <a:lumMod val="95000"/>
                  </a:schemeClr>
                </a:solidFill>
                <a:latin typeface="FontAwesome" pitchFamily="2" charset="0"/>
              </a:endParaRPr>
            </a:p>
          </p:txBody>
        </p:sp>
      </p:grpSp>
      <p:grpSp>
        <p:nvGrpSpPr>
          <p:cNvPr id="53" name="Group 22"/>
          <p:cNvGrpSpPr/>
          <p:nvPr userDrawn="1"/>
        </p:nvGrpSpPr>
        <p:grpSpPr>
          <a:xfrm>
            <a:off x="301545" y="4392667"/>
            <a:ext cx="682943" cy="684000"/>
            <a:chOff x="6325956" y="1852024"/>
            <a:chExt cx="1588229" cy="1588229"/>
          </a:xfrm>
        </p:grpSpPr>
        <p:sp>
          <p:nvSpPr>
            <p:cNvPr id="54" name="Oval 23"/>
            <p:cNvSpPr/>
            <p:nvPr/>
          </p:nvSpPr>
          <p:spPr>
            <a:xfrm>
              <a:off x="6325956" y="1852024"/>
              <a:ext cx="1588229" cy="1588229"/>
            </a:xfrm>
            <a:prstGeom prst="ellipse">
              <a:avLst/>
            </a:prstGeom>
            <a:solidFill>
              <a:schemeClr val="accent1">
                <a:lumMod val="60000"/>
                <a:lumOff val="40000"/>
                <a:alpha val="90000"/>
              </a:schemeClr>
            </a:solidFill>
            <a:ln w="2540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55" name="Oval 4"/>
            <p:cNvSpPr/>
            <p:nvPr/>
          </p:nvSpPr>
          <p:spPr>
            <a:xfrm>
              <a:off x="6483676" y="1967056"/>
              <a:ext cx="1272787" cy="127278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43061" tIns="55880" rIns="143061" bIns="55880" numCol="1" spcCol="1270" anchor="ctr" anchorCtr="0">
              <a:noAutofit/>
            </a:bodyPr>
            <a:lstStyle/>
            <a:p>
              <a:pPr lvl="0"/>
              <a:endParaRPr lang="id-ID" sz="2800" i="0" dirty="0">
                <a:solidFill>
                  <a:schemeClr val="bg1">
                    <a:lumMod val="95000"/>
                  </a:schemeClr>
                </a:solidFill>
                <a:latin typeface="FontAwesome" pitchFamily="2" charset="0"/>
              </a:endParaRPr>
            </a:p>
          </p:txBody>
        </p:sp>
      </p:grpSp>
      <p:grpSp>
        <p:nvGrpSpPr>
          <p:cNvPr id="56" name="Group 25"/>
          <p:cNvGrpSpPr/>
          <p:nvPr userDrawn="1"/>
        </p:nvGrpSpPr>
        <p:grpSpPr>
          <a:xfrm>
            <a:off x="301545" y="5488822"/>
            <a:ext cx="682943" cy="684000"/>
            <a:chOff x="6325956" y="1809336"/>
            <a:chExt cx="1588229" cy="1588229"/>
          </a:xfrm>
        </p:grpSpPr>
        <p:sp>
          <p:nvSpPr>
            <p:cNvPr id="57" name="Oval 26"/>
            <p:cNvSpPr/>
            <p:nvPr/>
          </p:nvSpPr>
          <p:spPr>
            <a:xfrm>
              <a:off x="6325956" y="1809336"/>
              <a:ext cx="1588229" cy="1588229"/>
            </a:xfrm>
            <a:prstGeom prst="ellipse">
              <a:avLst/>
            </a:prstGeom>
            <a:solidFill>
              <a:schemeClr val="accent1">
                <a:alpha val="90000"/>
              </a:schemeClr>
            </a:solidFill>
            <a:ln w="2540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58" name="Oval 4"/>
            <p:cNvSpPr/>
            <p:nvPr/>
          </p:nvSpPr>
          <p:spPr>
            <a:xfrm>
              <a:off x="6483676" y="1967056"/>
              <a:ext cx="1272786" cy="12727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43061" tIns="55880" rIns="143061" bIns="55880" numCol="1" spcCol="1270" anchor="ctr" anchorCtr="0">
              <a:noAutofit/>
            </a:bodyPr>
            <a:lstStyle/>
            <a:p>
              <a:pPr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id-ID" sz="2800" i="0" dirty="0" smtClean="0">
                <a:solidFill>
                  <a:schemeClr val="bg1">
                    <a:lumMod val="95000"/>
                  </a:schemeClr>
                </a:solidFill>
                <a:latin typeface="FontAwesome" pitchFamily="2" charset="0"/>
              </a:endParaRPr>
            </a:p>
          </p:txBody>
        </p:sp>
      </p:grpSp>
      <p:grpSp>
        <p:nvGrpSpPr>
          <p:cNvPr id="59" name="Group 28"/>
          <p:cNvGrpSpPr/>
          <p:nvPr userDrawn="1"/>
        </p:nvGrpSpPr>
        <p:grpSpPr>
          <a:xfrm>
            <a:off x="6102893" y="2200355"/>
            <a:ext cx="682943" cy="684000"/>
            <a:chOff x="6325956" y="1809336"/>
            <a:chExt cx="1588229" cy="1588229"/>
          </a:xfrm>
        </p:grpSpPr>
        <p:sp>
          <p:nvSpPr>
            <p:cNvPr id="60" name="Oval 29"/>
            <p:cNvSpPr/>
            <p:nvPr/>
          </p:nvSpPr>
          <p:spPr>
            <a:xfrm>
              <a:off x="6325956" y="1809336"/>
              <a:ext cx="1588229" cy="158822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  <a:alpha val="90000"/>
              </a:schemeClr>
            </a:solidFill>
            <a:ln w="2540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61" name="Oval 4"/>
            <p:cNvSpPr/>
            <p:nvPr/>
          </p:nvSpPr>
          <p:spPr>
            <a:xfrm>
              <a:off x="6483676" y="1967056"/>
              <a:ext cx="1272786" cy="12727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43061" tIns="55880" rIns="143061" bIns="55880" numCol="1" spcCol="1270" anchor="ctr" anchorCtr="0">
              <a:noAutofit/>
            </a:bodyPr>
            <a:lstStyle/>
            <a:p>
              <a:pPr lvl="0" algn="ctr"/>
              <a:endParaRPr lang="id-ID" sz="2800" i="0" dirty="0">
                <a:solidFill>
                  <a:schemeClr val="bg1">
                    <a:lumMod val="95000"/>
                  </a:schemeClr>
                </a:solidFill>
                <a:latin typeface="FontAwesome" pitchFamily="2" charset="0"/>
              </a:endParaRPr>
            </a:p>
          </p:txBody>
        </p:sp>
      </p:grpSp>
      <p:grpSp>
        <p:nvGrpSpPr>
          <p:cNvPr id="62" name="Group 31"/>
          <p:cNvGrpSpPr/>
          <p:nvPr userDrawn="1"/>
        </p:nvGrpSpPr>
        <p:grpSpPr>
          <a:xfrm>
            <a:off x="6102893" y="4392667"/>
            <a:ext cx="682943" cy="684000"/>
            <a:chOff x="6325956" y="1852024"/>
            <a:chExt cx="1588229" cy="1588229"/>
          </a:xfrm>
        </p:grpSpPr>
        <p:sp>
          <p:nvSpPr>
            <p:cNvPr id="63" name="Oval 32"/>
            <p:cNvSpPr/>
            <p:nvPr/>
          </p:nvSpPr>
          <p:spPr>
            <a:xfrm>
              <a:off x="6325956" y="1852024"/>
              <a:ext cx="1588229" cy="1588229"/>
            </a:xfrm>
            <a:prstGeom prst="ellipse">
              <a:avLst/>
            </a:prstGeom>
            <a:solidFill>
              <a:schemeClr val="accent1">
                <a:lumMod val="60000"/>
                <a:lumOff val="40000"/>
                <a:alpha val="90000"/>
              </a:schemeClr>
            </a:solidFill>
            <a:ln w="2540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64" name="Oval 4"/>
            <p:cNvSpPr/>
            <p:nvPr/>
          </p:nvSpPr>
          <p:spPr>
            <a:xfrm>
              <a:off x="6483676" y="1967056"/>
              <a:ext cx="1272786" cy="12727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43061" tIns="55880" rIns="143061" bIns="55880" numCol="1" spcCol="1270" anchor="ctr" anchorCtr="0">
              <a:noAutofit/>
            </a:bodyPr>
            <a:lstStyle/>
            <a:p>
              <a:pPr lvl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id-ID" sz="2400" kern="1200" dirty="0">
                <a:solidFill>
                  <a:schemeClr val="bg1">
                    <a:lumMod val="95000"/>
                  </a:schemeClr>
                </a:solidFill>
                <a:latin typeface="FontAwesome" pitchFamily="2" charset="0"/>
              </a:endParaRPr>
            </a:p>
          </p:txBody>
        </p:sp>
      </p:grpSp>
      <p:grpSp>
        <p:nvGrpSpPr>
          <p:cNvPr id="65" name="Group 34"/>
          <p:cNvGrpSpPr/>
          <p:nvPr userDrawn="1"/>
        </p:nvGrpSpPr>
        <p:grpSpPr>
          <a:xfrm>
            <a:off x="6102893" y="5488822"/>
            <a:ext cx="682943" cy="684000"/>
            <a:chOff x="6325956" y="1809336"/>
            <a:chExt cx="1588229" cy="1588229"/>
          </a:xfrm>
        </p:grpSpPr>
        <p:sp>
          <p:nvSpPr>
            <p:cNvPr id="66" name="Oval 35"/>
            <p:cNvSpPr/>
            <p:nvPr/>
          </p:nvSpPr>
          <p:spPr>
            <a:xfrm>
              <a:off x="6325956" y="1809336"/>
              <a:ext cx="1588229" cy="1588229"/>
            </a:xfrm>
            <a:prstGeom prst="ellipse">
              <a:avLst/>
            </a:prstGeom>
            <a:solidFill>
              <a:schemeClr val="accent1">
                <a:alpha val="90000"/>
              </a:schemeClr>
            </a:solidFill>
            <a:ln w="2540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67" name="Oval 4"/>
            <p:cNvSpPr/>
            <p:nvPr/>
          </p:nvSpPr>
          <p:spPr>
            <a:xfrm>
              <a:off x="6483676" y="1967056"/>
              <a:ext cx="1272786" cy="12727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43061" tIns="55880" rIns="143061" bIns="55880" numCol="1" spcCol="1270" anchor="ctr" anchorCtr="0">
              <a:noAutofit/>
            </a:bodyPr>
            <a:lstStyle/>
            <a:p>
              <a:pPr lvl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id-ID" sz="2400" kern="1200" dirty="0">
                <a:solidFill>
                  <a:schemeClr val="bg1">
                    <a:lumMod val="95000"/>
                  </a:schemeClr>
                </a:solidFill>
                <a:latin typeface="FontAwesome" pitchFamily="2" charset="0"/>
              </a:endParaRPr>
            </a:p>
          </p:txBody>
        </p:sp>
      </p:grpSp>
      <p:sp>
        <p:nvSpPr>
          <p:cNvPr id="68" name="Marcador de texto 3"/>
          <p:cNvSpPr>
            <a:spLocks noGrp="1"/>
          </p:cNvSpPr>
          <p:nvPr>
            <p:ph type="body" sz="quarter" idx="15"/>
          </p:nvPr>
        </p:nvSpPr>
        <p:spPr>
          <a:xfrm>
            <a:off x="1254922" y="2085155"/>
            <a:ext cx="4469512" cy="9144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00">
                <a:solidFill>
                  <a:schemeClr val="accent6">
                    <a:lumMod val="75000"/>
                  </a:schemeClr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9" name="Marcador de texto 3"/>
          <p:cNvSpPr>
            <a:spLocks noGrp="1"/>
          </p:cNvSpPr>
          <p:nvPr>
            <p:ph type="body" sz="quarter" idx="16"/>
          </p:nvPr>
        </p:nvSpPr>
        <p:spPr>
          <a:xfrm>
            <a:off x="1251864" y="4277467"/>
            <a:ext cx="4469512" cy="9144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00">
                <a:solidFill>
                  <a:schemeClr val="accent6">
                    <a:lumMod val="75000"/>
                  </a:schemeClr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0" name="Marcador de texto 3"/>
          <p:cNvSpPr>
            <a:spLocks noGrp="1"/>
          </p:cNvSpPr>
          <p:nvPr>
            <p:ph type="body" sz="quarter" idx="17"/>
          </p:nvPr>
        </p:nvSpPr>
        <p:spPr>
          <a:xfrm>
            <a:off x="1251864" y="5373622"/>
            <a:ext cx="4469512" cy="9144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00">
                <a:solidFill>
                  <a:schemeClr val="accent6">
                    <a:lumMod val="75000"/>
                  </a:schemeClr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1" name="Marcador de texto 3"/>
          <p:cNvSpPr>
            <a:spLocks noGrp="1"/>
          </p:cNvSpPr>
          <p:nvPr>
            <p:ph type="body" sz="quarter" idx="18"/>
          </p:nvPr>
        </p:nvSpPr>
        <p:spPr>
          <a:xfrm>
            <a:off x="7011741" y="2085155"/>
            <a:ext cx="4469512" cy="9144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00">
                <a:solidFill>
                  <a:schemeClr val="accent6">
                    <a:lumMod val="75000"/>
                  </a:schemeClr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2" name="Marcador de texto 3"/>
          <p:cNvSpPr>
            <a:spLocks noGrp="1"/>
          </p:cNvSpPr>
          <p:nvPr>
            <p:ph type="body" sz="quarter" idx="19"/>
          </p:nvPr>
        </p:nvSpPr>
        <p:spPr>
          <a:xfrm>
            <a:off x="7011741" y="4277467"/>
            <a:ext cx="4469512" cy="9144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00">
                <a:solidFill>
                  <a:schemeClr val="accent6">
                    <a:lumMod val="75000"/>
                  </a:schemeClr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3" name="Marcador de texto 3"/>
          <p:cNvSpPr>
            <a:spLocks noGrp="1"/>
          </p:cNvSpPr>
          <p:nvPr>
            <p:ph type="body" sz="quarter" idx="20"/>
          </p:nvPr>
        </p:nvSpPr>
        <p:spPr>
          <a:xfrm>
            <a:off x="7011741" y="5373622"/>
            <a:ext cx="4469512" cy="9144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00">
                <a:solidFill>
                  <a:schemeClr val="accent6">
                    <a:lumMod val="75000"/>
                  </a:schemeClr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4" name="Título 1"/>
          <p:cNvSpPr>
            <a:spLocks noGrp="1"/>
          </p:cNvSpPr>
          <p:nvPr>
            <p:ph type="title" hasCustomPrompt="1"/>
          </p:nvPr>
        </p:nvSpPr>
        <p:spPr>
          <a:xfrm>
            <a:off x="3006811" y="150943"/>
            <a:ext cx="8346989" cy="817200"/>
          </a:xfrm>
        </p:spPr>
        <p:txBody>
          <a:bodyPr/>
          <a:lstStyle/>
          <a:p>
            <a:r>
              <a:rPr lang="es-ES" dirty="0" smtClean="0"/>
              <a:t>Título de la diapositiva</a:t>
            </a:r>
            <a:endParaRPr lang="es-ES" dirty="0"/>
          </a:p>
        </p:txBody>
      </p:sp>
      <p:grpSp>
        <p:nvGrpSpPr>
          <p:cNvPr id="28" name="Group 22"/>
          <p:cNvGrpSpPr/>
          <p:nvPr userDrawn="1"/>
        </p:nvGrpSpPr>
        <p:grpSpPr>
          <a:xfrm>
            <a:off x="301545" y="3296511"/>
            <a:ext cx="682943" cy="684000"/>
            <a:chOff x="6325956" y="1852024"/>
            <a:chExt cx="1588229" cy="1588229"/>
          </a:xfrm>
        </p:grpSpPr>
        <p:sp>
          <p:nvSpPr>
            <p:cNvPr id="29" name="Oval 23"/>
            <p:cNvSpPr/>
            <p:nvPr/>
          </p:nvSpPr>
          <p:spPr>
            <a:xfrm>
              <a:off x="6325956" y="1852024"/>
              <a:ext cx="1588229" cy="158822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  <a:alpha val="90000"/>
              </a:schemeClr>
            </a:solidFill>
            <a:ln w="2540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30" name="Oval 4"/>
            <p:cNvSpPr/>
            <p:nvPr/>
          </p:nvSpPr>
          <p:spPr>
            <a:xfrm>
              <a:off x="6483676" y="1967056"/>
              <a:ext cx="1272787" cy="127278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43061" tIns="55880" rIns="143061" bIns="55880" numCol="1" spcCol="1270" anchor="ctr" anchorCtr="0">
              <a:noAutofit/>
            </a:bodyPr>
            <a:lstStyle/>
            <a:p>
              <a:pPr lvl="0"/>
              <a:endParaRPr lang="id-ID" sz="2800" i="0" dirty="0">
                <a:solidFill>
                  <a:schemeClr val="bg1">
                    <a:lumMod val="95000"/>
                  </a:schemeClr>
                </a:solidFill>
                <a:latin typeface="FontAwesome" pitchFamily="2" charset="0"/>
              </a:endParaRPr>
            </a:p>
          </p:txBody>
        </p:sp>
      </p:grpSp>
      <p:grpSp>
        <p:nvGrpSpPr>
          <p:cNvPr id="31" name="Group 31"/>
          <p:cNvGrpSpPr/>
          <p:nvPr userDrawn="1"/>
        </p:nvGrpSpPr>
        <p:grpSpPr>
          <a:xfrm>
            <a:off x="6102893" y="3296511"/>
            <a:ext cx="682943" cy="684000"/>
            <a:chOff x="6325956" y="1852024"/>
            <a:chExt cx="1588229" cy="1588229"/>
          </a:xfrm>
        </p:grpSpPr>
        <p:sp>
          <p:nvSpPr>
            <p:cNvPr id="32" name="Oval 32"/>
            <p:cNvSpPr/>
            <p:nvPr/>
          </p:nvSpPr>
          <p:spPr>
            <a:xfrm>
              <a:off x="6325956" y="1852024"/>
              <a:ext cx="1588229" cy="158822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  <a:alpha val="90000"/>
              </a:schemeClr>
            </a:solidFill>
            <a:ln w="2540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33" name="Oval 4"/>
            <p:cNvSpPr/>
            <p:nvPr/>
          </p:nvSpPr>
          <p:spPr>
            <a:xfrm>
              <a:off x="6483676" y="1967056"/>
              <a:ext cx="1272786" cy="12727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43061" tIns="55880" rIns="143061" bIns="55880" numCol="1" spcCol="1270" anchor="ctr" anchorCtr="0">
              <a:noAutofit/>
            </a:bodyPr>
            <a:lstStyle/>
            <a:p>
              <a:pPr lvl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id-ID" sz="2400" kern="1200" dirty="0">
                <a:solidFill>
                  <a:schemeClr val="bg1">
                    <a:lumMod val="95000"/>
                  </a:schemeClr>
                </a:solidFill>
                <a:latin typeface="FontAwesome" pitchFamily="2" charset="0"/>
              </a:endParaRPr>
            </a:p>
          </p:txBody>
        </p:sp>
      </p:grpSp>
      <p:sp>
        <p:nvSpPr>
          <p:cNvPr id="34" name="Marcador de texto 3"/>
          <p:cNvSpPr>
            <a:spLocks noGrp="1"/>
          </p:cNvSpPr>
          <p:nvPr>
            <p:ph type="body" sz="quarter" idx="21"/>
          </p:nvPr>
        </p:nvSpPr>
        <p:spPr>
          <a:xfrm>
            <a:off x="1251864" y="3181311"/>
            <a:ext cx="4469512" cy="9144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00">
                <a:solidFill>
                  <a:schemeClr val="accent6">
                    <a:lumMod val="75000"/>
                  </a:schemeClr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5" name="Marcador de texto 3"/>
          <p:cNvSpPr>
            <a:spLocks noGrp="1"/>
          </p:cNvSpPr>
          <p:nvPr>
            <p:ph type="body" sz="quarter" idx="22"/>
          </p:nvPr>
        </p:nvSpPr>
        <p:spPr>
          <a:xfrm>
            <a:off x="7011741" y="3181311"/>
            <a:ext cx="4469512" cy="9144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00">
                <a:solidFill>
                  <a:schemeClr val="accent6">
                    <a:lumMod val="75000"/>
                  </a:schemeClr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7851398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MT Institucio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2880000" y="3675049"/>
            <a:ext cx="6432000" cy="46800"/>
            <a:chOff x="2880000" y="3742424"/>
            <a:chExt cx="6432000" cy="46800"/>
          </a:xfrm>
        </p:grpSpPr>
        <p:sp>
          <p:nvSpPr>
            <p:cNvPr id="8" name="Rectangle 23"/>
            <p:cNvSpPr/>
            <p:nvPr/>
          </p:nvSpPr>
          <p:spPr>
            <a:xfrm>
              <a:off x="2880000" y="3742424"/>
              <a:ext cx="2756571" cy="45527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800"/>
            </a:p>
          </p:txBody>
        </p:sp>
        <p:sp>
          <p:nvSpPr>
            <p:cNvPr id="9" name="Rectangle 24"/>
            <p:cNvSpPr/>
            <p:nvPr/>
          </p:nvSpPr>
          <p:spPr>
            <a:xfrm>
              <a:off x="6555429" y="3742424"/>
              <a:ext cx="2756571" cy="455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800"/>
            </a:p>
          </p:txBody>
        </p:sp>
        <p:sp>
          <p:nvSpPr>
            <p:cNvPr id="10" name="Rectangle 25"/>
            <p:cNvSpPr/>
            <p:nvPr/>
          </p:nvSpPr>
          <p:spPr>
            <a:xfrm>
              <a:off x="5636571" y="3743697"/>
              <a:ext cx="918857" cy="45527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800"/>
            </a:p>
          </p:txBody>
        </p:sp>
      </p:grpSp>
      <p:sp>
        <p:nvSpPr>
          <p:cNvPr id="13" name="Marcador de título 1"/>
          <p:cNvSpPr>
            <a:spLocks noGrp="1"/>
          </p:cNvSpPr>
          <p:nvPr>
            <p:ph type="title"/>
          </p:nvPr>
        </p:nvSpPr>
        <p:spPr>
          <a:xfrm>
            <a:off x="838199" y="1039529"/>
            <a:ext cx="10515600" cy="228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 dirty="0"/>
          </a:p>
        </p:txBody>
      </p:sp>
      <p:sp>
        <p:nvSpPr>
          <p:cNvPr id="14" name="Rectangle 11"/>
          <p:cNvSpPr/>
          <p:nvPr/>
        </p:nvSpPr>
        <p:spPr>
          <a:xfrm>
            <a:off x="4371810" y="4756539"/>
            <a:ext cx="344838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1400" noProof="0" dirty="0" smtClean="0">
                <a:solidFill>
                  <a:schemeClr val="accent1">
                    <a:lumMod val="75000"/>
                  </a:schemeClr>
                </a:solidFill>
                <a:latin typeface="Gill Sans MT" panose="020B0502020104020203" pitchFamily="34" charset="0"/>
                <a:ea typeface="Roboto" panose="02000000000000000000" pitchFamily="2" charset="0"/>
                <a:cs typeface="Open Sans Light" panose="020B0306030504020204" pitchFamily="34" charset="0"/>
              </a:rPr>
              <a:t>Empresa</a:t>
            </a:r>
            <a:r>
              <a:rPr lang="es-ES" sz="1400" baseline="0" noProof="0" dirty="0" smtClean="0">
                <a:solidFill>
                  <a:schemeClr val="accent1">
                    <a:lumMod val="75000"/>
                  </a:schemeClr>
                </a:solidFill>
                <a:latin typeface="Gill Sans MT" panose="020B0502020104020203" pitchFamily="34" charset="0"/>
                <a:ea typeface="Roboto" panose="02000000000000000000" pitchFamily="2" charset="0"/>
                <a:cs typeface="Open Sans Light" panose="020B0306030504020204" pitchFamily="34" charset="0"/>
              </a:rPr>
              <a:t> Municipal de Transportes de Madrid</a:t>
            </a:r>
            <a:endParaRPr lang="en-GB" sz="1400" noProof="0" dirty="0">
              <a:solidFill>
                <a:schemeClr val="bg1">
                  <a:lumMod val="65000"/>
                </a:schemeClr>
              </a:solidFill>
              <a:latin typeface="Gill Sans MT" panose="020B0502020104020203" pitchFamily="34" charset="0"/>
              <a:ea typeface="Roboto" panose="02000000000000000000" pitchFamily="2" charset="0"/>
              <a:cs typeface="Open Sans Light" panose="020B0306030504020204" pitchFamily="34" charset="0"/>
            </a:endParaRP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54" b="29346"/>
          <a:stretch/>
        </p:blipFill>
        <p:spPr>
          <a:xfrm>
            <a:off x="4733542" y="3831420"/>
            <a:ext cx="2724919" cy="81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3894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ortada 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o 11"/>
          <p:cNvGrpSpPr/>
          <p:nvPr userDrawn="1"/>
        </p:nvGrpSpPr>
        <p:grpSpPr>
          <a:xfrm>
            <a:off x="5462233" y="4713201"/>
            <a:ext cx="6432000" cy="45527"/>
            <a:chOff x="1091808" y="3240000"/>
            <a:chExt cx="4824000" cy="45527"/>
          </a:xfrm>
        </p:grpSpPr>
        <p:sp>
          <p:nvSpPr>
            <p:cNvPr id="9" name="Rectangle 23"/>
            <p:cNvSpPr/>
            <p:nvPr/>
          </p:nvSpPr>
          <p:spPr>
            <a:xfrm>
              <a:off x="1091808" y="3240000"/>
              <a:ext cx="2067429" cy="45527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0" name="Rectangle 24"/>
            <p:cNvSpPr/>
            <p:nvPr/>
          </p:nvSpPr>
          <p:spPr>
            <a:xfrm>
              <a:off x="3848379" y="3240000"/>
              <a:ext cx="2067429" cy="4552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1" name="Rectangle 25"/>
            <p:cNvSpPr/>
            <p:nvPr/>
          </p:nvSpPr>
          <p:spPr>
            <a:xfrm>
              <a:off x="3159237" y="3240000"/>
              <a:ext cx="689143" cy="45527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14" name="Título 1"/>
          <p:cNvSpPr>
            <a:spLocks noGrp="1"/>
          </p:cNvSpPr>
          <p:nvPr>
            <p:ph type="title"/>
          </p:nvPr>
        </p:nvSpPr>
        <p:spPr>
          <a:xfrm>
            <a:off x="581869" y="556665"/>
            <a:ext cx="5390148" cy="4042611"/>
          </a:xfrm>
          <a:prstGeom prst="ellipse">
            <a:avLst/>
          </a:prstGeom>
          <a:solidFill>
            <a:schemeClr val="accent1">
              <a:lumMod val="50000"/>
            </a:schemeClr>
          </a:solidFill>
          <a:ln w="38100">
            <a:noFill/>
            <a:prstDash val="sysDash"/>
          </a:ln>
        </p:spPr>
        <p:txBody>
          <a:bodyPr anchor="b" anchorCtr="0">
            <a:normAutofit/>
          </a:bodyPr>
          <a:lstStyle>
            <a:lvl1pPr algn="r">
              <a:defRPr sz="2400">
                <a:solidFill>
                  <a:schemeClr val="bg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s-ES" dirty="0"/>
          </a:p>
        </p:txBody>
      </p:sp>
      <p:pic>
        <p:nvPicPr>
          <p:cNvPr id="8" name="Imagen 2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841"/>
          <a:stretch/>
        </p:blipFill>
        <p:spPr>
          <a:xfrm>
            <a:off x="0" y="5806760"/>
            <a:ext cx="12192000" cy="1063941"/>
          </a:xfrm>
          <a:prstGeom prst="rect">
            <a:avLst/>
          </a:prstGeom>
        </p:spPr>
      </p:pic>
      <p:cxnSp>
        <p:nvCxnSpPr>
          <p:cNvPr id="13" name="Straight Connector 8"/>
          <p:cNvCxnSpPr/>
          <p:nvPr userDrawn="1"/>
        </p:nvCxnSpPr>
        <p:spPr>
          <a:xfrm>
            <a:off x="10980591" y="4865962"/>
            <a:ext cx="0" cy="73724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n 2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4345" y="4906671"/>
            <a:ext cx="713464" cy="649635"/>
          </a:xfrm>
          <a:prstGeom prst="rect">
            <a:avLst/>
          </a:prstGeom>
        </p:spPr>
      </p:pic>
      <p:sp>
        <p:nvSpPr>
          <p:cNvPr id="16" name="Rectangle 11"/>
          <p:cNvSpPr/>
          <p:nvPr userDrawn="1"/>
        </p:nvSpPr>
        <p:spPr>
          <a:xfrm>
            <a:off x="9419463" y="4890127"/>
            <a:ext cx="16080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s-ES" sz="1200" noProof="0" dirty="0" smtClean="0">
                <a:solidFill>
                  <a:schemeClr val="bg1">
                    <a:lumMod val="95000"/>
                  </a:schemeClr>
                </a:solidFill>
                <a:latin typeface="Gill Sans MT" panose="020B0502020104020203" pitchFamily="34" charset="0"/>
                <a:ea typeface="Roboto" panose="02000000000000000000" pitchFamily="2" charset="0"/>
                <a:cs typeface="Open Sans Light" panose="020B0306030504020204" pitchFamily="34" charset="0"/>
              </a:rPr>
              <a:t>Empresa Municipal de</a:t>
            </a:r>
          </a:p>
          <a:p>
            <a:pPr algn="r"/>
            <a:r>
              <a:rPr lang="es-ES" sz="1200" noProof="0" dirty="0" smtClean="0">
                <a:solidFill>
                  <a:schemeClr val="bg1">
                    <a:lumMod val="95000"/>
                  </a:schemeClr>
                </a:solidFill>
                <a:latin typeface="Gill Sans MT" panose="020B0502020104020203" pitchFamily="34" charset="0"/>
                <a:ea typeface="Roboto" panose="02000000000000000000" pitchFamily="2" charset="0"/>
                <a:cs typeface="Open Sans Light" panose="020B0306030504020204" pitchFamily="34" charset="0"/>
              </a:rPr>
              <a:t>Transportes de Madrid</a:t>
            </a:r>
            <a:endParaRPr lang="id-ID" sz="1200" dirty="0" smtClean="0">
              <a:solidFill>
                <a:schemeClr val="bg1">
                  <a:lumMod val="95000"/>
                </a:schemeClr>
              </a:solidFill>
              <a:latin typeface="Gill Sans MT" panose="020B0502020104020203" pitchFamily="34" charset="0"/>
              <a:ea typeface="Roboto" panose="02000000000000000000" pitchFamily="2" charset="0"/>
              <a:cs typeface="Open Sans Light" panose="020B0306030504020204" pitchFamily="34" charset="0"/>
            </a:endParaRPr>
          </a:p>
        </p:txBody>
      </p:sp>
      <p:sp>
        <p:nvSpPr>
          <p:cNvPr id="18" name="Marcador de posición de imagen 3"/>
          <p:cNvSpPr>
            <a:spLocks noGrp="1"/>
          </p:cNvSpPr>
          <p:nvPr>
            <p:ph type="pic" sz="quarter" idx="16"/>
          </p:nvPr>
        </p:nvSpPr>
        <p:spPr>
          <a:xfrm>
            <a:off x="821741" y="736569"/>
            <a:ext cx="4910400" cy="3682800"/>
          </a:xfrm>
          <a:prstGeom prst="ellipse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 smtClean="0"/>
              <a:t>Haga clic en el icono para agregar una imagen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790934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Bildresultat fÃ¶r city of madrid logo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756" y="6340253"/>
            <a:ext cx="681053" cy="451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Bildresultat fÃ¶r EMT madrid logo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48"/>
          <a:stretch/>
        </p:blipFill>
        <p:spPr bwMode="auto">
          <a:xfrm>
            <a:off x="933617" y="6340253"/>
            <a:ext cx="780632" cy="482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9434" y="6450904"/>
            <a:ext cx="466940" cy="393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267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rvicio de Autobús c/ Subdirecció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3"/>
          <p:cNvSpPr/>
          <p:nvPr/>
        </p:nvSpPr>
        <p:spPr>
          <a:xfrm>
            <a:off x="2880000" y="3675049"/>
            <a:ext cx="2756571" cy="4552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800"/>
          </a:p>
        </p:txBody>
      </p:sp>
      <p:sp>
        <p:nvSpPr>
          <p:cNvPr id="9" name="Rectangle 24"/>
          <p:cNvSpPr/>
          <p:nvPr/>
        </p:nvSpPr>
        <p:spPr>
          <a:xfrm>
            <a:off x="6555429" y="3675049"/>
            <a:ext cx="2756571" cy="45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800"/>
          </a:p>
        </p:txBody>
      </p:sp>
      <p:sp>
        <p:nvSpPr>
          <p:cNvPr id="10" name="Rectangle 25"/>
          <p:cNvSpPr/>
          <p:nvPr/>
        </p:nvSpPr>
        <p:spPr>
          <a:xfrm>
            <a:off x="5636571" y="3676322"/>
            <a:ext cx="918857" cy="45527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800"/>
          </a:p>
        </p:txBody>
      </p:sp>
      <p:sp>
        <p:nvSpPr>
          <p:cNvPr id="13" name="Marcador de título 1"/>
          <p:cNvSpPr>
            <a:spLocks noGrp="1"/>
          </p:cNvSpPr>
          <p:nvPr>
            <p:ph type="title"/>
          </p:nvPr>
        </p:nvSpPr>
        <p:spPr>
          <a:xfrm>
            <a:off x="838199" y="1039529"/>
            <a:ext cx="10515600" cy="228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 dirty="0"/>
          </a:p>
        </p:txBody>
      </p:sp>
      <p:sp>
        <p:nvSpPr>
          <p:cNvPr id="14" name="Rectangle 11"/>
          <p:cNvSpPr/>
          <p:nvPr/>
        </p:nvSpPr>
        <p:spPr>
          <a:xfrm>
            <a:off x="4469631" y="5077945"/>
            <a:ext cx="32527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1400" noProof="0" dirty="0" smtClean="0">
                <a:solidFill>
                  <a:schemeClr val="accent1">
                    <a:lumMod val="75000"/>
                  </a:schemeClr>
                </a:solidFill>
                <a:latin typeface="Gill Sans MT" panose="020B0502020104020203" pitchFamily="34" charset="0"/>
                <a:ea typeface="Roboto" panose="02000000000000000000" pitchFamily="2" charset="0"/>
                <a:cs typeface="Open Sans Light" panose="020B0306030504020204" pitchFamily="34" charset="0"/>
              </a:rPr>
              <a:t>Dirección</a:t>
            </a:r>
            <a:r>
              <a:rPr lang="id-ID" sz="1400" dirty="0" smtClean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  <a:ea typeface="Roboto" panose="02000000000000000000" pitchFamily="2" charset="0"/>
                <a:cs typeface="Open Sans Light" panose="020B0306030504020204" pitchFamily="34" charset="0"/>
              </a:rPr>
              <a:t> </a:t>
            </a:r>
            <a:r>
              <a:rPr lang="es-ES" sz="1400" noProof="0" dirty="0" smtClean="0">
                <a:solidFill>
                  <a:schemeClr val="accent1">
                    <a:lumMod val="75000"/>
                  </a:schemeClr>
                </a:solidFill>
                <a:latin typeface="Gill Sans MT" panose="020B0502020104020203" pitchFamily="34" charset="0"/>
                <a:ea typeface="Roboto" panose="02000000000000000000" pitchFamily="2" charset="0"/>
                <a:cs typeface="Open Sans Light" panose="020B0306030504020204" pitchFamily="34" charset="0"/>
              </a:rPr>
              <a:t>de</a:t>
            </a:r>
            <a:r>
              <a:rPr lang="id-ID" sz="1400" dirty="0" smtClean="0">
                <a:solidFill>
                  <a:schemeClr val="accent1">
                    <a:lumMod val="75000"/>
                  </a:schemeClr>
                </a:solidFill>
                <a:latin typeface="Gill Sans MT" panose="020B0502020104020203" pitchFamily="34" charset="0"/>
                <a:ea typeface="Roboto" panose="02000000000000000000" pitchFamily="2" charset="0"/>
                <a:cs typeface="Open Sans Light" panose="020B0306030504020204" pitchFamily="34" charset="0"/>
              </a:rPr>
              <a:t> </a:t>
            </a:r>
            <a:r>
              <a:rPr lang="es-ES" sz="1400" noProof="0" dirty="0" smtClean="0">
                <a:solidFill>
                  <a:schemeClr val="accent1">
                    <a:lumMod val="75000"/>
                  </a:schemeClr>
                </a:solidFill>
                <a:latin typeface="Gill Sans MT" panose="020B0502020104020203" pitchFamily="34" charset="0"/>
                <a:ea typeface="Roboto" panose="02000000000000000000" pitchFamily="2" charset="0"/>
                <a:cs typeface="Open Sans Light" panose="020B0306030504020204" pitchFamily="34" charset="0"/>
              </a:rPr>
              <a:t>Servicios de Transporte</a:t>
            </a:r>
          </a:p>
          <a:p>
            <a:pPr algn="ctr"/>
            <a:r>
              <a:rPr lang="es-ES" sz="1400" noProof="0" dirty="0" smtClean="0">
                <a:solidFill>
                  <a:schemeClr val="accent1"/>
                </a:solidFill>
                <a:latin typeface="Gill Sans MT" panose="020B0502020104020203" pitchFamily="34" charset="0"/>
                <a:ea typeface="Roboto" panose="02000000000000000000" pitchFamily="2" charset="0"/>
                <a:cs typeface="Open Sans Light" panose="020B0306030504020204" pitchFamily="34" charset="0"/>
              </a:rPr>
              <a:t>Subdirección de Centros de Operaciones</a:t>
            </a:r>
            <a:endParaRPr lang="id-ID" sz="1400" dirty="0" smtClean="0">
              <a:solidFill>
                <a:schemeClr val="accent1"/>
              </a:solidFill>
              <a:latin typeface="Gill Sans MT" panose="020B0502020104020203" pitchFamily="34" charset="0"/>
              <a:ea typeface="Roboto" panose="02000000000000000000" pitchFamily="2" charset="0"/>
              <a:cs typeface="Open Sans Light" panose="020B0306030504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5867" y="3872944"/>
            <a:ext cx="1120267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847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olo texto Bás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2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840"/>
          <a:stretch>
            <a:fillRect/>
          </a:stretch>
        </p:blipFill>
        <p:spPr bwMode="auto">
          <a:xfrm>
            <a:off x="0" y="5807076"/>
            <a:ext cx="121920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n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50" y="255589"/>
            <a:ext cx="3462867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ítulo 1"/>
          <p:cNvSpPr>
            <a:spLocks noGrp="1"/>
          </p:cNvSpPr>
          <p:nvPr>
            <p:ph type="title"/>
          </p:nvPr>
        </p:nvSpPr>
        <p:spPr>
          <a:xfrm>
            <a:off x="4000501" y="334772"/>
            <a:ext cx="8037496" cy="682722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33" name="Marcador de texto 22"/>
          <p:cNvSpPr>
            <a:spLocks noGrp="1"/>
          </p:cNvSpPr>
          <p:nvPr>
            <p:ph type="body" sz="quarter" idx="13"/>
          </p:nvPr>
        </p:nvSpPr>
        <p:spPr>
          <a:xfrm>
            <a:off x="3100917" y="1202390"/>
            <a:ext cx="8937079" cy="491657"/>
          </a:xfrm>
        </p:spPr>
        <p:txBody>
          <a:bodyPr anchor="b"/>
          <a:lstStyle>
            <a:lvl1pPr marL="0" indent="0">
              <a:buNone/>
              <a:defRPr/>
            </a:lvl1pPr>
            <a:lvl2pPr marL="0" indent="0">
              <a:buNone/>
              <a:defRPr sz="1600" baseline="0"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Haga clic para modificar el estilo de texto del patrón</a:t>
            </a:r>
          </a:p>
        </p:txBody>
      </p:sp>
      <p:sp>
        <p:nvSpPr>
          <p:cNvPr id="34" name="Marcador de texto 22"/>
          <p:cNvSpPr>
            <a:spLocks noGrp="1"/>
          </p:cNvSpPr>
          <p:nvPr>
            <p:ph type="body" sz="quarter" idx="14"/>
          </p:nvPr>
        </p:nvSpPr>
        <p:spPr>
          <a:xfrm>
            <a:off x="3100915" y="1775934"/>
            <a:ext cx="8937079" cy="491657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0" indent="0">
              <a:buNone/>
              <a:defRPr sz="1600" baseline="0"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Haga clic para modificar el estilo de texto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quarter" idx="15"/>
          </p:nvPr>
        </p:nvSpPr>
        <p:spPr>
          <a:xfrm>
            <a:off x="334029" y="2488878"/>
            <a:ext cx="11520000" cy="371824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8" name="Marcador de fecha 17"/>
          <p:cNvSpPr>
            <a:spLocks noGrp="1"/>
          </p:cNvSpPr>
          <p:nvPr>
            <p:ph type="dt" sz="half" idx="16"/>
          </p:nvPr>
        </p:nvSpPr>
        <p:spPr>
          <a:xfrm>
            <a:off x="55033" y="6356351"/>
            <a:ext cx="1439333" cy="36512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Marcador de pie de página 18"/>
          <p:cNvSpPr>
            <a:spLocks noGrp="1"/>
          </p:cNvSpPr>
          <p:nvPr>
            <p:ph type="ftr" sz="quarter" idx="17"/>
          </p:nvPr>
        </p:nvSpPr>
        <p:spPr>
          <a:xfrm>
            <a:off x="1540933" y="6356351"/>
            <a:ext cx="9010651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s-ES"/>
              <a:t>Área de Medio Ambiente y Movilidad</a:t>
            </a:r>
          </a:p>
        </p:txBody>
      </p:sp>
      <p:sp>
        <p:nvSpPr>
          <p:cNvPr id="10" name="Marcador de número de diapositiva 19"/>
          <p:cNvSpPr>
            <a:spLocks noGrp="1"/>
          </p:cNvSpPr>
          <p:nvPr>
            <p:ph type="sldNum" sz="quarter" idx="18"/>
          </p:nvPr>
        </p:nvSpPr>
        <p:spPr>
          <a:xfrm>
            <a:off x="10598151" y="6356351"/>
            <a:ext cx="1439333" cy="36512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fld id="{82174A31-0CE5-4956-ABC8-1C41E6DA29B4}" type="slidenum">
              <a:rPr lang="es-ES" altLang="es-ES"/>
              <a:pPr/>
              <a:t>‹#›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31959550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kyLin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n 2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806760"/>
            <a:ext cx="12192000" cy="1063941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sz="quarter" idx="15"/>
          </p:nvPr>
        </p:nvSpPr>
        <p:spPr>
          <a:xfrm>
            <a:off x="334029" y="1139149"/>
            <a:ext cx="11520000" cy="463902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16" name="Marcador de texto 22"/>
          <p:cNvSpPr>
            <a:spLocks noGrp="1"/>
          </p:cNvSpPr>
          <p:nvPr>
            <p:ph type="body" sz="quarter" idx="13" hasCustomPrompt="1"/>
          </p:nvPr>
        </p:nvSpPr>
        <p:spPr>
          <a:xfrm>
            <a:off x="3100917" y="-7941"/>
            <a:ext cx="8937079" cy="491657"/>
          </a:xfrm>
        </p:spPr>
        <p:txBody>
          <a:bodyPr anchor="b" anchorCtr="0"/>
          <a:lstStyle>
            <a:lvl1pPr marL="0" indent="0" algn="r">
              <a:buNone/>
              <a:defRPr/>
            </a:lvl1pPr>
            <a:lvl2pPr marL="0" indent="0">
              <a:buNone/>
              <a:defRPr sz="1600" baseline="0"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 dirty="0" smtClean="0"/>
              <a:t>Título de Diapositiva</a:t>
            </a:r>
          </a:p>
        </p:txBody>
      </p:sp>
      <p:sp>
        <p:nvSpPr>
          <p:cNvPr id="17" name="Marcador de texto 22"/>
          <p:cNvSpPr>
            <a:spLocks noGrp="1"/>
          </p:cNvSpPr>
          <p:nvPr>
            <p:ph type="body" sz="quarter" idx="14" hasCustomPrompt="1"/>
          </p:nvPr>
        </p:nvSpPr>
        <p:spPr>
          <a:xfrm>
            <a:off x="3100915" y="565605"/>
            <a:ext cx="8937079" cy="491657"/>
          </a:xfrm>
        </p:spPr>
        <p:txBody>
          <a:bodyPr anchor="t" anchorCtr="0">
            <a:normAutofit/>
          </a:bodyPr>
          <a:lstStyle>
            <a:lvl1pPr marL="0" indent="0" algn="r">
              <a:buNone/>
              <a:defRPr sz="1600"/>
            </a:lvl1pPr>
            <a:lvl2pPr marL="0" indent="0">
              <a:buNone/>
              <a:defRPr sz="1600" baseline="0"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 dirty="0" smtClean="0"/>
              <a:t>Subtítulo de Diapositiva</a:t>
            </a:r>
          </a:p>
        </p:txBody>
      </p:sp>
      <p:grpSp>
        <p:nvGrpSpPr>
          <p:cNvPr id="12" name="Group 5"/>
          <p:cNvGrpSpPr/>
          <p:nvPr userDrawn="1"/>
        </p:nvGrpSpPr>
        <p:grpSpPr>
          <a:xfrm>
            <a:off x="3976713" y="500722"/>
            <a:ext cx="8061280" cy="64882"/>
            <a:chOff x="4616262" y="2307771"/>
            <a:chExt cx="2349876" cy="58058"/>
          </a:xfrm>
        </p:grpSpPr>
        <p:sp>
          <p:nvSpPr>
            <p:cNvPr id="21" name="Rectangle 3"/>
            <p:cNvSpPr/>
            <p:nvPr/>
          </p:nvSpPr>
          <p:spPr>
            <a:xfrm>
              <a:off x="4616262" y="2307771"/>
              <a:ext cx="1174938" cy="58058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id-ID"/>
            </a:p>
          </p:txBody>
        </p:sp>
        <p:sp>
          <p:nvSpPr>
            <p:cNvPr id="22" name="Rectangle 4"/>
            <p:cNvSpPr/>
            <p:nvPr/>
          </p:nvSpPr>
          <p:spPr>
            <a:xfrm>
              <a:off x="5791200" y="2307771"/>
              <a:ext cx="1174938" cy="58058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id-ID"/>
            </a:p>
          </p:txBody>
        </p:sp>
      </p:grpSp>
      <p:sp>
        <p:nvSpPr>
          <p:cNvPr id="14" name="Rectangle 11"/>
          <p:cNvSpPr/>
          <p:nvPr userDrawn="1"/>
        </p:nvSpPr>
        <p:spPr>
          <a:xfrm>
            <a:off x="2828762" y="83097"/>
            <a:ext cx="311692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s-ES" sz="1000" noProof="0" dirty="0" smtClean="0">
                <a:solidFill>
                  <a:schemeClr val="accent1">
                    <a:lumMod val="75000"/>
                  </a:schemeClr>
                </a:solidFill>
                <a:latin typeface="Latha" panose="020B0604020202020204" pitchFamily="34" charset="0"/>
                <a:ea typeface="Roboto" panose="02000000000000000000" pitchFamily="2" charset="0"/>
                <a:cs typeface="Latha" panose="020B0604020202020204" pitchFamily="34" charset="0"/>
              </a:rPr>
              <a:t>EMPRESA </a:t>
            </a:r>
            <a:r>
              <a:rPr lang="es-ES" sz="1000" kern="1200" noProof="0" dirty="0" smtClean="0">
                <a:solidFill>
                  <a:schemeClr val="accent1">
                    <a:lumMod val="75000"/>
                  </a:schemeClr>
                </a:solidFill>
                <a:latin typeface="Latha" panose="020B0604020202020204" pitchFamily="34" charset="0"/>
                <a:ea typeface="Roboto" panose="02000000000000000000" pitchFamily="2" charset="0"/>
                <a:cs typeface="Latha" panose="020B0604020202020204" pitchFamily="34" charset="0"/>
              </a:rPr>
              <a:t>MUNICIPAL</a:t>
            </a:r>
            <a:r>
              <a:rPr lang="es-ES" sz="1000" noProof="0" dirty="0" smtClean="0">
                <a:solidFill>
                  <a:schemeClr val="bg1">
                    <a:lumMod val="65000"/>
                  </a:schemeClr>
                </a:solidFill>
                <a:latin typeface="Latha" panose="020B0604020202020204" pitchFamily="34" charset="0"/>
                <a:ea typeface="Roboto" panose="02000000000000000000" pitchFamily="2" charset="0"/>
                <a:cs typeface="Latha" panose="020B0604020202020204" pitchFamily="34" charset="0"/>
              </a:rPr>
              <a:t> </a:t>
            </a:r>
          </a:p>
          <a:p>
            <a:pPr algn="l"/>
            <a:r>
              <a:rPr lang="es-ES" sz="1000" kern="1200" noProof="0" dirty="0" smtClean="0">
                <a:solidFill>
                  <a:schemeClr val="accent1">
                    <a:lumMod val="75000"/>
                  </a:schemeClr>
                </a:solidFill>
                <a:latin typeface="Latha" panose="020B0604020202020204" pitchFamily="34" charset="0"/>
                <a:ea typeface="Roboto" panose="02000000000000000000" pitchFamily="2" charset="0"/>
                <a:cs typeface="Latha" panose="020B0604020202020204" pitchFamily="34" charset="0"/>
              </a:rPr>
              <a:t>DE TRANSPORTES </a:t>
            </a:r>
          </a:p>
          <a:p>
            <a:pPr algn="l"/>
            <a:r>
              <a:rPr lang="es-ES" sz="1000" kern="1200" noProof="0" dirty="0" smtClean="0">
                <a:solidFill>
                  <a:schemeClr val="accent1">
                    <a:lumMod val="75000"/>
                  </a:schemeClr>
                </a:solidFill>
                <a:latin typeface="Latha" panose="020B0604020202020204" pitchFamily="34" charset="0"/>
                <a:ea typeface="Roboto" panose="02000000000000000000" pitchFamily="2" charset="0"/>
                <a:cs typeface="Latha" panose="020B0604020202020204" pitchFamily="34" charset="0"/>
              </a:rPr>
              <a:t>DE MADRID</a:t>
            </a:r>
            <a:endParaRPr lang="id-ID" sz="1000" kern="1200" dirty="0" smtClean="0">
              <a:solidFill>
                <a:schemeClr val="accent1">
                  <a:lumMod val="75000"/>
                </a:schemeClr>
              </a:solidFill>
              <a:latin typeface="Latha" panose="020B0604020202020204" pitchFamily="34" charset="0"/>
              <a:ea typeface="Roboto" panose="02000000000000000000" pitchFamily="2" charset="0"/>
              <a:cs typeface="Latha" panose="020B0604020202020204" pitchFamily="34" charset="0"/>
            </a:endParaRPr>
          </a:p>
        </p:txBody>
      </p:sp>
      <p:pic>
        <p:nvPicPr>
          <p:cNvPr id="18" name="Imagen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06" y="76465"/>
            <a:ext cx="2326673" cy="558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8516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o y 1 Ima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7"/>
          <p:cNvSpPr/>
          <p:nvPr userDrawn="1"/>
        </p:nvSpPr>
        <p:spPr>
          <a:xfrm>
            <a:off x="4943020" y="1139149"/>
            <a:ext cx="7094973" cy="5091653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8"/>
          <p:cNvSpPr/>
          <p:nvPr userDrawn="1"/>
        </p:nvSpPr>
        <p:spPr>
          <a:xfrm>
            <a:off x="54593" y="1139149"/>
            <a:ext cx="4854215" cy="50916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Marcador de texto 31"/>
          <p:cNvSpPr>
            <a:spLocks noGrp="1"/>
          </p:cNvSpPr>
          <p:nvPr>
            <p:ph type="body" sz="quarter" idx="15"/>
          </p:nvPr>
        </p:nvSpPr>
        <p:spPr>
          <a:xfrm>
            <a:off x="5013946" y="1294657"/>
            <a:ext cx="6918911" cy="4860484"/>
          </a:xfr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</p:txBody>
      </p:sp>
      <p:sp>
        <p:nvSpPr>
          <p:cNvPr id="4" name="Marcador de posición de imagen 3"/>
          <p:cNvSpPr>
            <a:spLocks noGrp="1"/>
          </p:cNvSpPr>
          <p:nvPr>
            <p:ph type="pic" sz="quarter" idx="16"/>
          </p:nvPr>
        </p:nvSpPr>
        <p:spPr>
          <a:xfrm>
            <a:off x="145574" y="1294657"/>
            <a:ext cx="4692308" cy="486048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s-ES"/>
          </a:p>
        </p:txBody>
      </p:sp>
      <p:sp>
        <p:nvSpPr>
          <p:cNvPr id="38" name="Marcador de fecha 17"/>
          <p:cNvSpPr>
            <a:spLocks noGrp="1"/>
          </p:cNvSpPr>
          <p:nvPr>
            <p:ph type="dt" sz="half" idx="10"/>
          </p:nvPr>
        </p:nvSpPr>
        <p:spPr>
          <a:xfrm>
            <a:off x="54593" y="6356352"/>
            <a:ext cx="1440000" cy="36512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fld id="{F6A9132F-0117-4B07-8729-C95450AD0263}" type="datetimeFigureOut">
              <a:rPr lang="es-ES" smtClean="0"/>
              <a:pPr/>
              <a:t>07/05/2019</a:t>
            </a:fld>
            <a:endParaRPr lang="es-ES"/>
          </a:p>
        </p:txBody>
      </p:sp>
      <p:sp>
        <p:nvSpPr>
          <p:cNvPr id="39" name="Marcador de pie de página 18"/>
          <p:cNvSpPr>
            <a:spLocks noGrp="1"/>
          </p:cNvSpPr>
          <p:nvPr>
            <p:ph type="ftr" sz="quarter" idx="11"/>
          </p:nvPr>
        </p:nvSpPr>
        <p:spPr>
          <a:xfrm>
            <a:off x="1541047" y="6356352"/>
            <a:ext cx="9010493" cy="36512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endParaRPr lang="es-ES" dirty="0"/>
          </a:p>
        </p:txBody>
      </p:sp>
      <p:sp>
        <p:nvSpPr>
          <p:cNvPr id="40" name="Marcador de número de diapositiva 19"/>
          <p:cNvSpPr>
            <a:spLocks noGrp="1"/>
          </p:cNvSpPr>
          <p:nvPr>
            <p:ph type="sldNum" sz="quarter" idx="12"/>
          </p:nvPr>
        </p:nvSpPr>
        <p:spPr>
          <a:xfrm>
            <a:off x="10597993" y="6356352"/>
            <a:ext cx="1440000" cy="36512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fld id="{F69364D3-FEAC-4059-94D4-E1939AEFE5A8}" type="slidenum">
              <a:rPr lang="es-ES" smtClean="0"/>
              <a:pPr/>
              <a:t>‹#›</a:t>
            </a:fld>
            <a:endParaRPr lang="es-ES"/>
          </a:p>
        </p:txBody>
      </p:sp>
      <p:sp>
        <p:nvSpPr>
          <p:cNvPr id="24" name="Marcador de texto 22"/>
          <p:cNvSpPr>
            <a:spLocks noGrp="1"/>
          </p:cNvSpPr>
          <p:nvPr>
            <p:ph type="body" sz="quarter" idx="13" hasCustomPrompt="1"/>
          </p:nvPr>
        </p:nvSpPr>
        <p:spPr>
          <a:xfrm>
            <a:off x="3100917" y="-7941"/>
            <a:ext cx="8937079" cy="491657"/>
          </a:xfrm>
        </p:spPr>
        <p:txBody>
          <a:bodyPr anchor="b" anchorCtr="0"/>
          <a:lstStyle>
            <a:lvl1pPr marL="0" indent="0" algn="r">
              <a:buNone/>
              <a:defRPr/>
            </a:lvl1pPr>
            <a:lvl2pPr marL="0" indent="0">
              <a:buNone/>
              <a:defRPr sz="1600" baseline="0"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 dirty="0" smtClean="0"/>
              <a:t>Título de Diapositiva</a:t>
            </a:r>
          </a:p>
        </p:txBody>
      </p:sp>
      <p:sp>
        <p:nvSpPr>
          <p:cNvPr id="25" name="Marcador de texto 22"/>
          <p:cNvSpPr>
            <a:spLocks noGrp="1"/>
          </p:cNvSpPr>
          <p:nvPr>
            <p:ph type="body" sz="quarter" idx="14" hasCustomPrompt="1"/>
          </p:nvPr>
        </p:nvSpPr>
        <p:spPr>
          <a:xfrm>
            <a:off x="3100915" y="565605"/>
            <a:ext cx="8937079" cy="491657"/>
          </a:xfrm>
        </p:spPr>
        <p:txBody>
          <a:bodyPr anchor="t" anchorCtr="0">
            <a:normAutofit/>
          </a:bodyPr>
          <a:lstStyle>
            <a:lvl1pPr marL="0" indent="0" algn="r">
              <a:buNone/>
              <a:defRPr sz="1600"/>
            </a:lvl1pPr>
            <a:lvl2pPr marL="0" indent="0">
              <a:buNone/>
              <a:defRPr sz="1600" baseline="0"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 dirty="0" smtClean="0"/>
              <a:t>Subtítulo de Diapositiva</a:t>
            </a:r>
          </a:p>
        </p:txBody>
      </p:sp>
      <p:pic>
        <p:nvPicPr>
          <p:cNvPr id="18" name="Imagen 2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806760"/>
            <a:ext cx="12192000" cy="1063941"/>
          </a:xfrm>
          <a:prstGeom prst="rect">
            <a:avLst/>
          </a:prstGeom>
        </p:spPr>
      </p:pic>
      <p:grpSp>
        <p:nvGrpSpPr>
          <p:cNvPr id="21" name="Group 5"/>
          <p:cNvGrpSpPr/>
          <p:nvPr userDrawn="1"/>
        </p:nvGrpSpPr>
        <p:grpSpPr>
          <a:xfrm>
            <a:off x="3976713" y="500722"/>
            <a:ext cx="8061280" cy="64882"/>
            <a:chOff x="4616262" y="2307771"/>
            <a:chExt cx="2349876" cy="58058"/>
          </a:xfrm>
        </p:grpSpPr>
        <p:sp>
          <p:nvSpPr>
            <p:cNvPr id="22" name="Rectangle 3"/>
            <p:cNvSpPr/>
            <p:nvPr/>
          </p:nvSpPr>
          <p:spPr>
            <a:xfrm>
              <a:off x="4616262" y="2307771"/>
              <a:ext cx="1174938" cy="58058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id-ID"/>
            </a:p>
          </p:txBody>
        </p:sp>
        <p:sp>
          <p:nvSpPr>
            <p:cNvPr id="30" name="Rectangle 4"/>
            <p:cNvSpPr/>
            <p:nvPr/>
          </p:nvSpPr>
          <p:spPr>
            <a:xfrm>
              <a:off x="5791200" y="2307771"/>
              <a:ext cx="1174938" cy="58058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id-ID"/>
            </a:p>
          </p:txBody>
        </p:sp>
      </p:grpSp>
      <p:sp>
        <p:nvSpPr>
          <p:cNvPr id="20" name="Rectangle 11"/>
          <p:cNvSpPr/>
          <p:nvPr userDrawn="1"/>
        </p:nvSpPr>
        <p:spPr>
          <a:xfrm>
            <a:off x="2828762" y="83097"/>
            <a:ext cx="311692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s-ES" sz="1000" noProof="0" dirty="0" smtClean="0">
                <a:solidFill>
                  <a:schemeClr val="accent1">
                    <a:lumMod val="75000"/>
                  </a:schemeClr>
                </a:solidFill>
                <a:latin typeface="Latha" panose="020B0604020202020204" pitchFamily="34" charset="0"/>
                <a:ea typeface="Roboto" panose="02000000000000000000" pitchFamily="2" charset="0"/>
                <a:cs typeface="Latha" panose="020B0604020202020204" pitchFamily="34" charset="0"/>
              </a:rPr>
              <a:t>EMPRESA </a:t>
            </a:r>
            <a:r>
              <a:rPr lang="es-ES" sz="1000" kern="1200" noProof="0" dirty="0" smtClean="0">
                <a:solidFill>
                  <a:schemeClr val="accent1">
                    <a:lumMod val="75000"/>
                  </a:schemeClr>
                </a:solidFill>
                <a:latin typeface="Latha" panose="020B0604020202020204" pitchFamily="34" charset="0"/>
                <a:ea typeface="Roboto" panose="02000000000000000000" pitchFamily="2" charset="0"/>
                <a:cs typeface="Latha" panose="020B0604020202020204" pitchFamily="34" charset="0"/>
              </a:rPr>
              <a:t>MUNICIPAL</a:t>
            </a:r>
            <a:r>
              <a:rPr lang="es-ES" sz="1000" noProof="0" dirty="0" smtClean="0">
                <a:solidFill>
                  <a:schemeClr val="bg1">
                    <a:lumMod val="65000"/>
                  </a:schemeClr>
                </a:solidFill>
                <a:latin typeface="Latha" panose="020B0604020202020204" pitchFamily="34" charset="0"/>
                <a:ea typeface="Roboto" panose="02000000000000000000" pitchFamily="2" charset="0"/>
                <a:cs typeface="Latha" panose="020B0604020202020204" pitchFamily="34" charset="0"/>
              </a:rPr>
              <a:t> </a:t>
            </a:r>
          </a:p>
          <a:p>
            <a:pPr algn="l"/>
            <a:r>
              <a:rPr lang="es-ES" sz="1000" kern="1200" noProof="0" dirty="0" smtClean="0">
                <a:solidFill>
                  <a:schemeClr val="accent1">
                    <a:lumMod val="75000"/>
                  </a:schemeClr>
                </a:solidFill>
                <a:latin typeface="Latha" panose="020B0604020202020204" pitchFamily="34" charset="0"/>
                <a:ea typeface="Roboto" panose="02000000000000000000" pitchFamily="2" charset="0"/>
                <a:cs typeface="Latha" panose="020B0604020202020204" pitchFamily="34" charset="0"/>
              </a:rPr>
              <a:t>DE TRANSPORTES </a:t>
            </a:r>
          </a:p>
          <a:p>
            <a:pPr algn="l"/>
            <a:r>
              <a:rPr lang="es-ES" sz="1000" kern="1200" noProof="0" dirty="0" smtClean="0">
                <a:solidFill>
                  <a:schemeClr val="accent1">
                    <a:lumMod val="75000"/>
                  </a:schemeClr>
                </a:solidFill>
                <a:latin typeface="Latha" panose="020B0604020202020204" pitchFamily="34" charset="0"/>
                <a:ea typeface="Roboto" panose="02000000000000000000" pitchFamily="2" charset="0"/>
                <a:cs typeface="Latha" panose="020B0604020202020204" pitchFamily="34" charset="0"/>
              </a:rPr>
              <a:t>DE MADRID</a:t>
            </a:r>
            <a:endParaRPr lang="id-ID" sz="1000" kern="1200" dirty="0" smtClean="0">
              <a:solidFill>
                <a:schemeClr val="accent1">
                  <a:lumMod val="75000"/>
                </a:schemeClr>
              </a:solidFill>
              <a:latin typeface="Latha" panose="020B0604020202020204" pitchFamily="34" charset="0"/>
              <a:ea typeface="Roboto" panose="02000000000000000000" pitchFamily="2" charset="0"/>
              <a:cs typeface="Latha" panose="020B0604020202020204" pitchFamily="34" charset="0"/>
            </a:endParaRPr>
          </a:p>
        </p:txBody>
      </p:sp>
      <p:pic>
        <p:nvPicPr>
          <p:cNvPr id="26" name="Imagen 2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06" y="76465"/>
            <a:ext cx="2326673" cy="558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9079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olo texto Bás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sz="quarter" idx="15"/>
          </p:nvPr>
        </p:nvSpPr>
        <p:spPr>
          <a:xfrm>
            <a:off x="334029" y="1139149"/>
            <a:ext cx="11520000" cy="5499646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pic>
        <p:nvPicPr>
          <p:cNvPr id="12" name="Imagen 2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806760"/>
            <a:ext cx="12192000" cy="1063941"/>
          </a:xfrm>
          <a:prstGeom prst="rect">
            <a:avLst/>
          </a:prstGeom>
        </p:spPr>
      </p:pic>
      <p:sp>
        <p:nvSpPr>
          <p:cNvPr id="16" name="Marcador de texto 22"/>
          <p:cNvSpPr>
            <a:spLocks noGrp="1"/>
          </p:cNvSpPr>
          <p:nvPr>
            <p:ph type="body" sz="quarter" idx="13" hasCustomPrompt="1"/>
          </p:nvPr>
        </p:nvSpPr>
        <p:spPr>
          <a:xfrm>
            <a:off x="3100917" y="-7941"/>
            <a:ext cx="8937079" cy="491657"/>
          </a:xfrm>
        </p:spPr>
        <p:txBody>
          <a:bodyPr anchor="b" anchorCtr="0"/>
          <a:lstStyle>
            <a:lvl1pPr marL="0" indent="0" algn="r">
              <a:buNone/>
              <a:defRPr/>
            </a:lvl1pPr>
            <a:lvl2pPr marL="0" indent="0">
              <a:buNone/>
              <a:defRPr sz="1600" baseline="0"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 dirty="0" smtClean="0"/>
              <a:t>Título de Diapositiva</a:t>
            </a:r>
          </a:p>
        </p:txBody>
      </p:sp>
      <p:sp>
        <p:nvSpPr>
          <p:cNvPr id="17" name="Marcador de texto 22"/>
          <p:cNvSpPr>
            <a:spLocks noGrp="1"/>
          </p:cNvSpPr>
          <p:nvPr>
            <p:ph type="body" sz="quarter" idx="14" hasCustomPrompt="1"/>
          </p:nvPr>
        </p:nvSpPr>
        <p:spPr>
          <a:xfrm>
            <a:off x="3100915" y="565605"/>
            <a:ext cx="8937079" cy="491657"/>
          </a:xfrm>
        </p:spPr>
        <p:txBody>
          <a:bodyPr anchor="t" anchorCtr="0">
            <a:normAutofit/>
          </a:bodyPr>
          <a:lstStyle>
            <a:lvl1pPr marL="0" indent="0" algn="r">
              <a:buNone/>
              <a:defRPr sz="1600"/>
            </a:lvl1pPr>
            <a:lvl2pPr marL="0" indent="0">
              <a:buNone/>
              <a:defRPr sz="1600" baseline="0"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 dirty="0" smtClean="0"/>
              <a:t>Subtítulo de Diapositiva</a:t>
            </a:r>
          </a:p>
        </p:txBody>
      </p:sp>
      <p:grpSp>
        <p:nvGrpSpPr>
          <p:cNvPr id="18" name="Group 5"/>
          <p:cNvGrpSpPr/>
          <p:nvPr userDrawn="1"/>
        </p:nvGrpSpPr>
        <p:grpSpPr>
          <a:xfrm>
            <a:off x="3976713" y="500722"/>
            <a:ext cx="8061280" cy="64882"/>
            <a:chOff x="4616262" y="2307771"/>
            <a:chExt cx="2349876" cy="58058"/>
          </a:xfrm>
        </p:grpSpPr>
        <p:sp>
          <p:nvSpPr>
            <p:cNvPr id="19" name="Rectangle 3"/>
            <p:cNvSpPr/>
            <p:nvPr/>
          </p:nvSpPr>
          <p:spPr>
            <a:xfrm>
              <a:off x="4616262" y="2307771"/>
              <a:ext cx="1174938" cy="58058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id-ID"/>
            </a:p>
          </p:txBody>
        </p:sp>
        <p:sp>
          <p:nvSpPr>
            <p:cNvPr id="20" name="Rectangle 4"/>
            <p:cNvSpPr/>
            <p:nvPr/>
          </p:nvSpPr>
          <p:spPr>
            <a:xfrm>
              <a:off x="5791200" y="2307771"/>
              <a:ext cx="1174938" cy="58058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id-ID"/>
            </a:p>
          </p:txBody>
        </p:sp>
      </p:grpSp>
      <p:sp>
        <p:nvSpPr>
          <p:cNvPr id="22" name="Rectangle 11"/>
          <p:cNvSpPr/>
          <p:nvPr userDrawn="1"/>
        </p:nvSpPr>
        <p:spPr>
          <a:xfrm>
            <a:off x="2828762" y="83097"/>
            <a:ext cx="311692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s-ES" sz="1000" noProof="0" dirty="0" smtClean="0">
                <a:solidFill>
                  <a:schemeClr val="accent1">
                    <a:lumMod val="75000"/>
                  </a:schemeClr>
                </a:solidFill>
                <a:latin typeface="Latha" panose="020B0604020202020204" pitchFamily="34" charset="0"/>
                <a:ea typeface="Roboto" panose="02000000000000000000" pitchFamily="2" charset="0"/>
                <a:cs typeface="Latha" panose="020B0604020202020204" pitchFamily="34" charset="0"/>
              </a:rPr>
              <a:t>EMPRESA </a:t>
            </a:r>
            <a:r>
              <a:rPr lang="es-ES" sz="1000" kern="1200" noProof="0" dirty="0" smtClean="0">
                <a:solidFill>
                  <a:schemeClr val="accent1">
                    <a:lumMod val="75000"/>
                  </a:schemeClr>
                </a:solidFill>
                <a:latin typeface="Latha" panose="020B0604020202020204" pitchFamily="34" charset="0"/>
                <a:ea typeface="Roboto" panose="02000000000000000000" pitchFamily="2" charset="0"/>
                <a:cs typeface="Latha" panose="020B0604020202020204" pitchFamily="34" charset="0"/>
              </a:rPr>
              <a:t>MUNICIPAL</a:t>
            </a:r>
            <a:r>
              <a:rPr lang="es-ES" sz="1000" noProof="0" dirty="0" smtClean="0">
                <a:solidFill>
                  <a:schemeClr val="bg1">
                    <a:lumMod val="65000"/>
                  </a:schemeClr>
                </a:solidFill>
                <a:latin typeface="Latha" panose="020B0604020202020204" pitchFamily="34" charset="0"/>
                <a:ea typeface="Roboto" panose="02000000000000000000" pitchFamily="2" charset="0"/>
                <a:cs typeface="Latha" panose="020B0604020202020204" pitchFamily="34" charset="0"/>
              </a:rPr>
              <a:t> </a:t>
            </a:r>
          </a:p>
          <a:p>
            <a:pPr algn="l"/>
            <a:r>
              <a:rPr lang="es-ES" sz="1000" kern="1200" noProof="0" dirty="0" smtClean="0">
                <a:solidFill>
                  <a:schemeClr val="accent1">
                    <a:lumMod val="75000"/>
                  </a:schemeClr>
                </a:solidFill>
                <a:latin typeface="Latha" panose="020B0604020202020204" pitchFamily="34" charset="0"/>
                <a:ea typeface="Roboto" panose="02000000000000000000" pitchFamily="2" charset="0"/>
                <a:cs typeface="Latha" panose="020B0604020202020204" pitchFamily="34" charset="0"/>
              </a:rPr>
              <a:t>DE TRANSPORTES </a:t>
            </a:r>
          </a:p>
          <a:p>
            <a:pPr algn="l"/>
            <a:r>
              <a:rPr lang="es-ES" sz="1000" kern="1200" noProof="0" dirty="0" smtClean="0">
                <a:solidFill>
                  <a:schemeClr val="accent1">
                    <a:lumMod val="75000"/>
                  </a:schemeClr>
                </a:solidFill>
                <a:latin typeface="Latha" panose="020B0604020202020204" pitchFamily="34" charset="0"/>
                <a:ea typeface="Roboto" panose="02000000000000000000" pitchFamily="2" charset="0"/>
                <a:cs typeface="Latha" panose="020B0604020202020204" pitchFamily="34" charset="0"/>
              </a:rPr>
              <a:t>DE MADRID</a:t>
            </a:r>
            <a:endParaRPr lang="id-ID" sz="1000" kern="1200" dirty="0" smtClean="0">
              <a:solidFill>
                <a:schemeClr val="accent1">
                  <a:lumMod val="75000"/>
                </a:schemeClr>
              </a:solidFill>
              <a:latin typeface="Latha" panose="020B0604020202020204" pitchFamily="34" charset="0"/>
              <a:ea typeface="Roboto" panose="02000000000000000000" pitchFamily="2" charset="0"/>
              <a:cs typeface="Latha" panose="020B0604020202020204" pitchFamily="34" charset="0"/>
            </a:endParaRPr>
          </a:p>
        </p:txBody>
      </p:sp>
      <p:pic>
        <p:nvPicPr>
          <p:cNvPr id="23" name="Imagen 2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06" y="76465"/>
            <a:ext cx="2326673" cy="558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8215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olo texto Bás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ítulo 1"/>
          <p:cNvSpPr>
            <a:spLocks noGrp="1"/>
          </p:cNvSpPr>
          <p:nvPr>
            <p:ph type="title" hasCustomPrompt="1"/>
          </p:nvPr>
        </p:nvSpPr>
        <p:spPr>
          <a:xfrm>
            <a:off x="5328366" y="334772"/>
            <a:ext cx="6709631" cy="682722"/>
          </a:xfrm>
        </p:spPr>
        <p:txBody>
          <a:bodyPr anchor="b" anchorCtr="0">
            <a:normAutofit/>
          </a:bodyPr>
          <a:lstStyle>
            <a:lvl1pPr>
              <a:defRPr sz="2400"/>
            </a:lvl1pPr>
          </a:lstStyle>
          <a:p>
            <a:r>
              <a:rPr lang="es-ES" dirty="0" smtClean="0"/>
              <a:t>Sección. Debe coincidir con portada</a:t>
            </a:r>
            <a:endParaRPr lang="es-ES" dirty="0"/>
          </a:p>
        </p:txBody>
      </p:sp>
      <p:cxnSp>
        <p:nvCxnSpPr>
          <p:cNvPr id="22" name="Straight Connector 8"/>
          <p:cNvCxnSpPr/>
          <p:nvPr userDrawn="1"/>
        </p:nvCxnSpPr>
        <p:spPr>
          <a:xfrm>
            <a:off x="4427391" y="310608"/>
            <a:ext cx="0" cy="73724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Imagen 2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145" y="351317"/>
            <a:ext cx="713464" cy="649635"/>
          </a:xfrm>
          <a:prstGeom prst="rect">
            <a:avLst/>
          </a:prstGeom>
        </p:spPr>
      </p:pic>
      <p:sp>
        <p:nvSpPr>
          <p:cNvPr id="31" name="Rectangle 11"/>
          <p:cNvSpPr/>
          <p:nvPr userDrawn="1"/>
        </p:nvSpPr>
        <p:spPr>
          <a:xfrm>
            <a:off x="2866263" y="334773"/>
            <a:ext cx="16080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s-ES" sz="1200" noProof="0" dirty="0" smtClean="0">
                <a:solidFill>
                  <a:schemeClr val="accent1">
                    <a:lumMod val="75000"/>
                  </a:schemeClr>
                </a:solidFill>
                <a:latin typeface="Gill Sans MT" panose="020B0502020104020203" pitchFamily="34" charset="0"/>
                <a:ea typeface="Roboto" panose="02000000000000000000" pitchFamily="2" charset="0"/>
                <a:cs typeface="Open Sans Light" panose="020B0306030504020204" pitchFamily="34" charset="0"/>
              </a:rPr>
              <a:t>Empresa Municipal de</a:t>
            </a:r>
          </a:p>
          <a:p>
            <a:pPr algn="r"/>
            <a:r>
              <a:rPr lang="es-ES" sz="1200" noProof="0" dirty="0" smtClean="0">
                <a:solidFill>
                  <a:schemeClr val="accent1">
                    <a:lumMod val="75000"/>
                  </a:schemeClr>
                </a:solidFill>
                <a:latin typeface="Gill Sans MT" panose="020B0502020104020203" pitchFamily="34" charset="0"/>
                <a:ea typeface="Roboto" panose="02000000000000000000" pitchFamily="2" charset="0"/>
                <a:cs typeface="Open Sans Light" panose="020B0306030504020204" pitchFamily="34" charset="0"/>
              </a:rPr>
              <a:t>Transportes de Madrid</a:t>
            </a:r>
            <a:endParaRPr lang="id-ID" sz="1200" dirty="0" smtClean="0">
              <a:solidFill>
                <a:schemeClr val="bg1">
                  <a:lumMod val="65000"/>
                </a:schemeClr>
              </a:solidFill>
              <a:latin typeface="Gill Sans MT" panose="020B0502020104020203" pitchFamily="34" charset="0"/>
              <a:ea typeface="Roboto" panose="02000000000000000000" pitchFamily="2" charset="0"/>
              <a:cs typeface="Open Sans Light" panose="020B0306030504020204" pitchFamily="34" charset="0"/>
            </a:endParaRPr>
          </a:p>
        </p:txBody>
      </p:sp>
      <p:sp>
        <p:nvSpPr>
          <p:cNvPr id="33" name="Marcador de texto 22"/>
          <p:cNvSpPr>
            <a:spLocks noGrp="1"/>
          </p:cNvSpPr>
          <p:nvPr>
            <p:ph type="body" sz="quarter" idx="13" hasCustomPrompt="1"/>
          </p:nvPr>
        </p:nvSpPr>
        <p:spPr>
          <a:xfrm>
            <a:off x="3100917" y="1202390"/>
            <a:ext cx="8937079" cy="491657"/>
          </a:xfrm>
        </p:spPr>
        <p:txBody>
          <a:bodyPr anchor="b" anchorCtr="0"/>
          <a:lstStyle>
            <a:lvl1pPr marL="0" indent="0">
              <a:buNone/>
              <a:defRPr/>
            </a:lvl1pPr>
            <a:lvl2pPr marL="0" indent="0">
              <a:buNone/>
              <a:defRPr sz="1600" baseline="0"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 dirty="0" smtClean="0"/>
              <a:t>Título de Diapositiva</a:t>
            </a:r>
          </a:p>
        </p:txBody>
      </p:sp>
      <p:sp>
        <p:nvSpPr>
          <p:cNvPr id="34" name="Marcador de texto 22"/>
          <p:cNvSpPr>
            <a:spLocks noGrp="1"/>
          </p:cNvSpPr>
          <p:nvPr>
            <p:ph type="body" sz="quarter" idx="14" hasCustomPrompt="1"/>
          </p:nvPr>
        </p:nvSpPr>
        <p:spPr>
          <a:xfrm>
            <a:off x="3100915" y="1775934"/>
            <a:ext cx="8937079" cy="491657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600"/>
            </a:lvl1pPr>
            <a:lvl2pPr marL="0" indent="0">
              <a:buNone/>
              <a:defRPr sz="1600" baseline="0"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 dirty="0" smtClean="0"/>
              <a:t>Subtítulo de Diapositiva</a:t>
            </a:r>
          </a:p>
        </p:txBody>
      </p:sp>
      <p:grpSp>
        <p:nvGrpSpPr>
          <p:cNvPr id="35" name="Group 5"/>
          <p:cNvGrpSpPr/>
          <p:nvPr userDrawn="1"/>
        </p:nvGrpSpPr>
        <p:grpSpPr>
          <a:xfrm>
            <a:off x="3221724" y="1711052"/>
            <a:ext cx="1920000" cy="58058"/>
            <a:chOff x="4616262" y="2307771"/>
            <a:chExt cx="2349876" cy="58058"/>
          </a:xfrm>
        </p:grpSpPr>
        <p:sp>
          <p:nvSpPr>
            <p:cNvPr id="36" name="Rectangle 3"/>
            <p:cNvSpPr/>
            <p:nvPr/>
          </p:nvSpPr>
          <p:spPr>
            <a:xfrm>
              <a:off x="4616262" y="2307771"/>
              <a:ext cx="1174938" cy="58058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37" name="Rectangle 4"/>
            <p:cNvSpPr/>
            <p:nvPr/>
          </p:nvSpPr>
          <p:spPr>
            <a:xfrm>
              <a:off x="5791200" y="2307771"/>
              <a:ext cx="1174938" cy="58058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3" name="Marcador de contenido 2"/>
          <p:cNvSpPr>
            <a:spLocks noGrp="1"/>
          </p:cNvSpPr>
          <p:nvPr>
            <p:ph sz="quarter" idx="15"/>
          </p:nvPr>
        </p:nvSpPr>
        <p:spPr>
          <a:xfrm>
            <a:off x="334029" y="2488877"/>
            <a:ext cx="11520000" cy="414991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pic>
        <p:nvPicPr>
          <p:cNvPr id="12" name="Imagen 2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806760"/>
            <a:ext cx="12192000" cy="1063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9495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Solo texto Bás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sz="quarter" idx="15"/>
          </p:nvPr>
        </p:nvSpPr>
        <p:spPr>
          <a:xfrm>
            <a:off x="334029" y="1139149"/>
            <a:ext cx="11520000" cy="5499646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pic>
        <p:nvPicPr>
          <p:cNvPr id="12" name="Imagen 2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06760"/>
            <a:ext cx="12192000" cy="1063941"/>
          </a:xfrm>
          <a:prstGeom prst="rect">
            <a:avLst/>
          </a:prstGeom>
        </p:spPr>
      </p:pic>
      <p:sp>
        <p:nvSpPr>
          <p:cNvPr id="16" name="Marcador de texto 22"/>
          <p:cNvSpPr>
            <a:spLocks noGrp="1"/>
          </p:cNvSpPr>
          <p:nvPr>
            <p:ph type="body" sz="quarter" idx="13" hasCustomPrompt="1"/>
          </p:nvPr>
        </p:nvSpPr>
        <p:spPr>
          <a:xfrm>
            <a:off x="3100917" y="-7941"/>
            <a:ext cx="8937079" cy="491657"/>
          </a:xfrm>
        </p:spPr>
        <p:txBody>
          <a:bodyPr anchor="b" anchorCtr="0"/>
          <a:lstStyle>
            <a:lvl1pPr marL="0" indent="0" algn="r">
              <a:buNone/>
              <a:defRPr/>
            </a:lvl1pPr>
            <a:lvl2pPr marL="0" indent="0">
              <a:buNone/>
              <a:defRPr sz="1600" baseline="0"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 dirty="0" smtClean="0"/>
              <a:t>Título de Diapositiva</a:t>
            </a:r>
          </a:p>
        </p:txBody>
      </p:sp>
      <p:sp>
        <p:nvSpPr>
          <p:cNvPr id="17" name="Marcador de texto 22"/>
          <p:cNvSpPr>
            <a:spLocks noGrp="1"/>
          </p:cNvSpPr>
          <p:nvPr>
            <p:ph type="body" sz="quarter" idx="14" hasCustomPrompt="1"/>
          </p:nvPr>
        </p:nvSpPr>
        <p:spPr>
          <a:xfrm>
            <a:off x="3100915" y="565605"/>
            <a:ext cx="8937079" cy="491657"/>
          </a:xfrm>
        </p:spPr>
        <p:txBody>
          <a:bodyPr anchor="t" anchorCtr="0">
            <a:normAutofit/>
          </a:bodyPr>
          <a:lstStyle>
            <a:lvl1pPr marL="0" indent="0" algn="r">
              <a:buNone/>
              <a:defRPr sz="1600"/>
            </a:lvl1pPr>
            <a:lvl2pPr marL="0" indent="0">
              <a:buNone/>
              <a:defRPr sz="1600" baseline="0"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 dirty="0" smtClean="0"/>
              <a:t>Subtítulo de Diapositiva</a:t>
            </a:r>
          </a:p>
        </p:txBody>
      </p:sp>
      <p:grpSp>
        <p:nvGrpSpPr>
          <p:cNvPr id="18" name="Group 5"/>
          <p:cNvGrpSpPr/>
          <p:nvPr userDrawn="1"/>
        </p:nvGrpSpPr>
        <p:grpSpPr>
          <a:xfrm>
            <a:off x="3976713" y="500722"/>
            <a:ext cx="8061280" cy="64882"/>
            <a:chOff x="4616262" y="2307771"/>
            <a:chExt cx="2349876" cy="58058"/>
          </a:xfrm>
        </p:grpSpPr>
        <p:sp>
          <p:nvSpPr>
            <p:cNvPr id="19" name="Rectangle 3"/>
            <p:cNvSpPr/>
            <p:nvPr/>
          </p:nvSpPr>
          <p:spPr>
            <a:xfrm>
              <a:off x="4616262" y="2307771"/>
              <a:ext cx="1174938" cy="58058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id-ID"/>
            </a:p>
          </p:txBody>
        </p:sp>
        <p:sp>
          <p:nvSpPr>
            <p:cNvPr id="20" name="Rectangle 4"/>
            <p:cNvSpPr/>
            <p:nvPr/>
          </p:nvSpPr>
          <p:spPr>
            <a:xfrm>
              <a:off x="5791200" y="2307771"/>
              <a:ext cx="1174938" cy="58058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id-ID"/>
            </a:p>
          </p:txBody>
        </p:sp>
      </p:grpSp>
      <p:sp>
        <p:nvSpPr>
          <p:cNvPr id="22" name="Rectangle 11"/>
          <p:cNvSpPr/>
          <p:nvPr userDrawn="1"/>
        </p:nvSpPr>
        <p:spPr>
          <a:xfrm>
            <a:off x="2828762" y="83097"/>
            <a:ext cx="311692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s-ES" sz="1000" noProof="0" dirty="0" smtClean="0">
                <a:solidFill>
                  <a:schemeClr val="accent1">
                    <a:lumMod val="75000"/>
                  </a:schemeClr>
                </a:solidFill>
                <a:latin typeface="Latha" panose="020B0604020202020204" pitchFamily="34" charset="0"/>
                <a:ea typeface="Roboto" panose="02000000000000000000" pitchFamily="2" charset="0"/>
                <a:cs typeface="Latha" panose="020B0604020202020204" pitchFamily="34" charset="0"/>
              </a:rPr>
              <a:t>EMPRESA </a:t>
            </a:r>
            <a:r>
              <a:rPr lang="es-ES" sz="1000" kern="1200" noProof="0" dirty="0" smtClean="0">
                <a:solidFill>
                  <a:schemeClr val="accent1">
                    <a:lumMod val="75000"/>
                  </a:schemeClr>
                </a:solidFill>
                <a:latin typeface="Latha" panose="020B0604020202020204" pitchFamily="34" charset="0"/>
                <a:ea typeface="Roboto" panose="02000000000000000000" pitchFamily="2" charset="0"/>
                <a:cs typeface="Latha" panose="020B0604020202020204" pitchFamily="34" charset="0"/>
              </a:rPr>
              <a:t>MUNICIPAL</a:t>
            </a:r>
            <a:r>
              <a:rPr lang="es-ES" sz="1000" noProof="0" dirty="0" smtClean="0">
                <a:solidFill>
                  <a:schemeClr val="bg1">
                    <a:lumMod val="65000"/>
                  </a:schemeClr>
                </a:solidFill>
                <a:latin typeface="Latha" panose="020B0604020202020204" pitchFamily="34" charset="0"/>
                <a:ea typeface="Roboto" panose="02000000000000000000" pitchFamily="2" charset="0"/>
                <a:cs typeface="Latha" panose="020B0604020202020204" pitchFamily="34" charset="0"/>
              </a:rPr>
              <a:t> </a:t>
            </a:r>
          </a:p>
          <a:p>
            <a:pPr algn="l"/>
            <a:r>
              <a:rPr lang="es-ES" sz="1000" kern="1200" noProof="0" dirty="0" smtClean="0">
                <a:solidFill>
                  <a:schemeClr val="accent1">
                    <a:lumMod val="75000"/>
                  </a:schemeClr>
                </a:solidFill>
                <a:latin typeface="Latha" panose="020B0604020202020204" pitchFamily="34" charset="0"/>
                <a:ea typeface="Roboto" panose="02000000000000000000" pitchFamily="2" charset="0"/>
                <a:cs typeface="Latha" panose="020B0604020202020204" pitchFamily="34" charset="0"/>
              </a:rPr>
              <a:t>DE TRANSPORTES </a:t>
            </a:r>
          </a:p>
          <a:p>
            <a:pPr algn="l"/>
            <a:r>
              <a:rPr lang="es-ES" sz="1000" kern="1200" noProof="0" dirty="0" smtClean="0">
                <a:solidFill>
                  <a:schemeClr val="accent1">
                    <a:lumMod val="75000"/>
                  </a:schemeClr>
                </a:solidFill>
                <a:latin typeface="Latha" panose="020B0604020202020204" pitchFamily="34" charset="0"/>
                <a:ea typeface="Roboto" panose="02000000000000000000" pitchFamily="2" charset="0"/>
                <a:cs typeface="Latha" panose="020B0604020202020204" pitchFamily="34" charset="0"/>
              </a:rPr>
              <a:t>DE MADRID</a:t>
            </a:r>
            <a:endParaRPr lang="id-ID" sz="1000" kern="1200" dirty="0" smtClean="0">
              <a:solidFill>
                <a:schemeClr val="accent1">
                  <a:lumMod val="75000"/>
                </a:schemeClr>
              </a:solidFill>
              <a:latin typeface="Latha" panose="020B0604020202020204" pitchFamily="34" charset="0"/>
              <a:ea typeface="Roboto" panose="02000000000000000000" pitchFamily="2" charset="0"/>
              <a:cs typeface="Latha" panose="020B0604020202020204" pitchFamily="34" charset="0"/>
            </a:endParaRPr>
          </a:p>
        </p:txBody>
      </p:sp>
      <p:pic>
        <p:nvPicPr>
          <p:cNvPr id="23" name="Imagen 2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49" b="32542"/>
          <a:stretch/>
        </p:blipFill>
        <p:spPr>
          <a:xfrm>
            <a:off x="-1" y="76465"/>
            <a:ext cx="3033887" cy="558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2981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sin p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12471" y="226337"/>
            <a:ext cx="10042070" cy="1325563"/>
          </a:xfrm>
        </p:spPr>
        <p:txBody>
          <a:bodyPr anchor="b" anchorCtr="0"/>
          <a:lstStyle/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cxnSp>
        <p:nvCxnSpPr>
          <p:cNvPr id="9" name="Conector recto 8"/>
          <p:cNvCxnSpPr/>
          <p:nvPr userDrawn="1"/>
        </p:nvCxnSpPr>
        <p:spPr>
          <a:xfrm>
            <a:off x="1812471" y="226337"/>
            <a:ext cx="0" cy="1343462"/>
          </a:xfrm>
          <a:prstGeom prst="line">
            <a:avLst/>
          </a:prstGeom>
          <a:ln w="19050">
            <a:solidFill>
              <a:srgbClr val="0072C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10"/>
          <p:cNvCxnSpPr/>
          <p:nvPr userDrawn="1"/>
        </p:nvCxnSpPr>
        <p:spPr>
          <a:xfrm>
            <a:off x="1812471" y="1569799"/>
            <a:ext cx="10042070" cy="0"/>
          </a:xfrm>
          <a:prstGeom prst="line">
            <a:avLst/>
          </a:prstGeom>
          <a:ln w="19050">
            <a:solidFill>
              <a:srgbClr val="0072C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n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91" t="7192" r="16949" b="7648"/>
          <a:stretch/>
        </p:blipFill>
        <p:spPr>
          <a:xfrm>
            <a:off x="337459" y="316973"/>
            <a:ext cx="1380930" cy="1162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455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Solo texto Bás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ítulo 1"/>
          <p:cNvSpPr>
            <a:spLocks noGrp="1"/>
          </p:cNvSpPr>
          <p:nvPr>
            <p:ph type="title" hasCustomPrompt="1"/>
          </p:nvPr>
        </p:nvSpPr>
        <p:spPr>
          <a:xfrm>
            <a:off x="5328366" y="334772"/>
            <a:ext cx="6709631" cy="682722"/>
          </a:xfrm>
        </p:spPr>
        <p:txBody>
          <a:bodyPr anchor="b" anchorCtr="0">
            <a:normAutofit/>
          </a:bodyPr>
          <a:lstStyle>
            <a:lvl1pPr>
              <a:defRPr sz="2400"/>
            </a:lvl1pPr>
          </a:lstStyle>
          <a:p>
            <a:r>
              <a:rPr lang="es-ES" dirty="0" smtClean="0"/>
              <a:t>Sección. Debe coincidir con portada</a:t>
            </a:r>
            <a:endParaRPr lang="es-ES" dirty="0"/>
          </a:p>
        </p:txBody>
      </p:sp>
      <p:cxnSp>
        <p:nvCxnSpPr>
          <p:cNvPr id="22" name="Straight Connector 8"/>
          <p:cNvCxnSpPr/>
          <p:nvPr userDrawn="1"/>
        </p:nvCxnSpPr>
        <p:spPr>
          <a:xfrm>
            <a:off x="4427391" y="310608"/>
            <a:ext cx="0" cy="73724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Imagen 2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145" y="351317"/>
            <a:ext cx="713464" cy="649635"/>
          </a:xfrm>
          <a:prstGeom prst="rect">
            <a:avLst/>
          </a:prstGeom>
        </p:spPr>
      </p:pic>
      <p:sp>
        <p:nvSpPr>
          <p:cNvPr id="31" name="Rectangle 11"/>
          <p:cNvSpPr/>
          <p:nvPr userDrawn="1"/>
        </p:nvSpPr>
        <p:spPr>
          <a:xfrm>
            <a:off x="2866263" y="334773"/>
            <a:ext cx="16080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s-ES" sz="1200" noProof="0" dirty="0" smtClean="0">
                <a:solidFill>
                  <a:schemeClr val="accent1">
                    <a:lumMod val="75000"/>
                  </a:schemeClr>
                </a:solidFill>
                <a:latin typeface="Gill Sans MT" panose="020B0502020104020203" pitchFamily="34" charset="0"/>
                <a:ea typeface="Roboto" panose="02000000000000000000" pitchFamily="2" charset="0"/>
                <a:cs typeface="Open Sans Light" panose="020B0306030504020204" pitchFamily="34" charset="0"/>
              </a:rPr>
              <a:t>Empresa Municipal de</a:t>
            </a:r>
          </a:p>
          <a:p>
            <a:pPr algn="r"/>
            <a:r>
              <a:rPr lang="es-ES" sz="1200" noProof="0" dirty="0" smtClean="0">
                <a:solidFill>
                  <a:schemeClr val="accent1">
                    <a:lumMod val="75000"/>
                  </a:schemeClr>
                </a:solidFill>
                <a:latin typeface="Gill Sans MT" panose="020B0502020104020203" pitchFamily="34" charset="0"/>
                <a:ea typeface="Roboto" panose="02000000000000000000" pitchFamily="2" charset="0"/>
                <a:cs typeface="Open Sans Light" panose="020B0306030504020204" pitchFamily="34" charset="0"/>
              </a:rPr>
              <a:t>Transportes de Madrid</a:t>
            </a:r>
            <a:endParaRPr lang="id-ID" sz="1200" dirty="0" smtClean="0">
              <a:solidFill>
                <a:schemeClr val="bg1">
                  <a:lumMod val="65000"/>
                </a:schemeClr>
              </a:solidFill>
              <a:latin typeface="Gill Sans MT" panose="020B0502020104020203" pitchFamily="34" charset="0"/>
              <a:ea typeface="Roboto" panose="02000000000000000000" pitchFamily="2" charset="0"/>
              <a:cs typeface="Open Sans Light" panose="020B0306030504020204" pitchFamily="34" charset="0"/>
            </a:endParaRPr>
          </a:p>
        </p:txBody>
      </p:sp>
      <p:sp>
        <p:nvSpPr>
          <p:cNvPr id="33" name="Marcador de texto 22"/>
          <p:cNvSpPr>
            <a:spLocks noGrp="1"/>
          </p:cNvSpPr>
          <p:nvPr>
            <p:ph type="body" sz="quarter" idx="13" hasCustomPrompt="1"/>
          </p:nvPr>
        </p:nvSpPr>
        <p:spPr>
          <a:xfrm>
            <a:off x="3100917" y="1202390"/>
            <a:ext cx="8937079" cy="491657"/>
          </a:xfrm>
        </p:spPr>
        <p:txBody>
          <a:bodyPr anchor="b" anchorCtr="0"/>
          <a:lstStyle>
            <a:lvl1pPr marL="0" indent="0">
              <a:buNone/>
              <a:defRPr/>
            </a:lvl1pPr>
            <a:lvl2pPr marL="0" indent="0">
              <a:buNone/>
              <a:defRPr sz="1600" baseline="0"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 dirty="0" smtClean="0"/>
              <a:t>Título de Diapositiva</a:t>
            </a:r>
          </a:p>
        </p:txBody>
      </p:sp>
      <p:sp>
        <p:nvSpPr>
          <p:cNvPr id="34" name="Marcador de texto 22"/>
          <p:cNvSpPr>
            <a:spLocks noGrp="1"/>
          </p:cNvSpPr>
          <p:nvPr>
            <p:ph type="body" sz="quarter" idx="14" hasCustomPrompt="1"/>
          </p:nvPr>
        </p:nvSpPr>
        <p:spPr>
          <a:xfrm>
            <a:off x="3100915" y="1775934"/>
            <a:ext cx="8937079" cy="491657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600"/>
            </a:lvl1pPr>
            <a:lvl2pPr marL="0" indent="0">
              <a:buNone/>
              <a:defRPr sz="1600" baseline="0"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 dirty="0" smtClean="0"/>
              <a:t>Subtítulo de Diapositiva</a:t>
            </a:r>
          </a:p>
        </p:txBody>
      </p:sp>
      <p:grpSp>
        <p:nvGrpSpPr>
          <p:cNvPr id="35" name="Group 5"/>
          <p:cNvGrpSpPr/>
          <p:nvPr userDrawn="1"/>
        </p:nvGrpSpPr>
        <p:grpSpPr>
          <a:xfrm>
            <a:off x="3221724" y="1711052"/>
            <a:ext cx="1920000" cy="58058"/>
            <a:chOff x="4616262" y="2307771"/>
            <a:chExt cx="2349876" cy="58058"/>
          </a:xfrm>
        </p:grpSpPr>
        <p:sp>
          <p:nvSpPr>
            <p:cNvPr id="36" name="Rectangle 3"/>
            <p:cNvSpPr/>
            <p:nvPr/>
          </p:nvSpPr>
          <p:spPr>
            <a:xfrm>
              <a:off x="4616262" y="2307771"/>
              <a:ext cx="1174938" cy="58058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800"/>
            </a:p>
          </p:txBody>
        </p:sp>
        <p:sp>
          <p:nvSpPr>
            <p:cNvPr id="37" name="Rectangle 4"/>
            <p:cNvSpPr/>
            <p:nvPr/>
          </p:nvSpPr>
          <p:spPr>
            <a:xfrm>
              <a:off x="5791200" y="2307771"/>
              <a:ext cx="1174938" cy="58058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800"/>
            </a:p>
          </p:txBody>
        </p:sp>
      </p:grpSp>
      <p:sp>
        <p:nvSpPr>
          <p:cNvPr id="3" name="Marcador de contenido 2"/>
          <p:cNvSpPr>
            <a:spLocks noGrp="1"/>
          </p:cNvSpPr>
          <p:nvPr>
            <p:ph sz="quarter" idx="15"/>
          </p:nvPr>
        </p:nvSpPr>
        <p:spPr>
          <a:xfrm>
            <a:off x="334029" y="2488877"/>
            <a:ext cx="11520000" cy="414991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pic>
        <p:nvPicPr>
          <p:cNvPr id="12" name="Imagen 2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806760"/>
            <a:ext cx="12192000" cy="1063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5955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s-ES" dirty="0" smtClean="0"/>
              <a:t>Título de la diapositiva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132196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s-ES" dirty="0" smtClean="0"/>
              <a:t>Título de la diapositiva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260909"/>
            <a:ext cx="5181600" cy="4916054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 dirty="0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260909"/>
            <a:ext cx="5181600" cy="4916054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599671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rvicio de Autobús c/ Á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3"/>
          <p:cNvSpPr/>
          <p:nvPr/>
        </p:nvSpPr>
        <p:spPr>
          <a:xfrm>
            <a:off x="2880000" y="3675049"/>
            <a:ext cx="2756571" cy="4552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800"/>
          </a:p>
        </p:txBody>
      </p:sp>
      <p:sp>
        <p:nvSpPr>
          <p:cNvPr id="9" name="Rectangle 24"/>
          <p:cNvSpPr/>
          <p:nvPr/>
        </p:nvSpPr>
        <p:spPr>
          <a:xfrm>
            <a:off x="6555429" y="3675049"/>
            <a:ext cx="2756571" cy="45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800"/>
          </a:p>
        </p:txBody>
      </p:sp>
      <p:sp>
        <p:nvSpPr>
          <p:cNvPr id="10" name="Rectangle 25"/>
          <p:cNvSpPr/>
          <p:nvPr/>
        </p:nvSpPr>
        <p:spPr>
          <a:xfrm>
            <a:off x="5636571" y="3676322"/>
            <a:ext cx="918857" cy="45527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800"/>
          </a:p>
        </p:txBody>
      </p:sp>
      <p:sp>
        <p:nvSpPr>
          <p:cNvPr id="13" name="Marcador de título 1"/>
          <p:cNvSpPr>
            <a:spLocks noGrp="1"/>
          </p:cNvSpPr>
          <p:nvPr>
            <p:ph type="title"/>
          </p:nvPr>
        </p:nvSpPr>
        <p:spPr>
          <a:xfrm>
            <a:off x="838199" y="1039529"/>
            <a:ext cx="10515600" cy="228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 dirty="0"/>
          </a:p>
        </p:txBody>
      </p:sp>
      <p:sp>
        <p:nvSpPr>
          <p:cNvPr id="14" name="Rectangle 11"/>
          <p:cNvSpPr/>
          <p:nvPr/>
        </p:nvSpPr>
        <p:spPr>
          <a:xfrm>
            <a:off x="4569179" y="5077945"/>
            <a:ext cx="30536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1400" noProof="0" dirty="0" smtClean="0">
                <a:solidFill>
                  <a:schemeClr val="accent1">
                    <a:lumMod val="75000"/>
                  </a:schemeClr>
                </a:solidFill>
                <a:latin typeface="Gill Sans MT" panose="020B0502020104020203" pitchFamily="34" charset="0"/>
                <a:ea typeface="Roboto" panose="02000000000000000000" pitchFamily="2" charset="0"/>
                <a:cs typeface="Open Sans Light" panose="020B0306030504020204" pitchFamily="34" charset="0"/>
              </a:rPr>
              <a:t>Dirección</a:t>
            </a:r>
            <a:r>
              <a:rPr lang="id-ID" sz="1400" dirty="0" smtClean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  <a:ea typeface="Roboto" panose="02000000000000000000" pitchFamily="2" charset="0"/>
                <a:cs typeface="Open Sans Light" panose="020B0306030504020204" pitchFamily="34" charset="0"/>
              </a:rPr>
              <a:t> </a:t>
            </a:r>
            <a:r>
              <a:rPr lang="es-ES" sz="1400" noProof="0" dirty="0" smtClean="0">
                <a:solidFill>
                  <a:schemeClr val="accent1">
                    <a:lumMod val="75000"/>
                  </a:schemeClr>
                </a:solidFill>
                <a:latin typeface="Gill Sans MT" panose="020B0502020104020203" pitchFamily="34" charset="0"/>
                <a:ea typeface="Roboto" panose="02000000000000000000" pitchFamily="2" charset="0"/>
                <a:cs typeface="Open Sans Light" panose="020B0306030504020204" pitchFamily="34" charset="0"/>
              </a:rPr>
              <a:t>de</a:t>
            </a:r>
            <a:r>
              <a:rPr lang="id-ID" sz="1400" dirty="0" smtClean="0">
                <a:solidFill>
                  <a:schemeClr val="accent1">
                    <a:lumMod val="75000"/>
                  </a:schemeClr>
                </a:solidFill>
                <a:latin typeface="Gill Sans MT" panose="020B0502020104020203" pitchFamily="34" charset="0"/>
                <a:ea typeface="Roboto" panose="02000000000000000000" pitchFamily="2" charset="0"/>
                <a:cs typeface="Open Sans Light" panose="020B0306030504020204" pitchFamily="34" charset="0"/>
              </a:rPr>
              <a:t> </a:t>
            </a:r>
            <a:r>
              <a:rPr lang="es-ES" sz="1400" noProof="0" dirty="0" smtClean="0">
                <a:solidFill>
                  <a:schemeClr val="accent1">
                    <a:lumMod val="75000"/>
                  </a:schemeClr>
                </a:solidFill>
                <a:latin typeface="Gill Sans MT" panose="020B0502020104020203" pitchFamily="34" charset="0"/>
                <a:ea typeface="Roboto" panose="02000000000000000000" pitchFamily="2" charset="0"/>
                <a:cs typeface="Open Sans Light" panose="020B0306030504020204" pitchFamily="34" charset="0"/>
              </a:rPr>
              <a:t>Servicios de Transporte</a:t>
            </a:r>
          </a:p>
          <a:p>
            <a:pPr algn="ctr"/>
            <a:r>
              <a:rPr lang="es-ES" sz="1400" noProof="0" dirty="0" smtClean="0">
                <a:solidFill>
                  <a:schemeClr val="accent1"/>
                </a:solidFill>
                <a:latin typeface="Gill Sans MT" panose="020B0502020104020203" pitchFamily="34" charset="0"/>
                <a:ea typeface="Roboto" panose="02000000000000000000" pitchFamily="2" charset="0"/>
                <a:cs typeface="Open Sans Light" panose="020B0306030504020204" pitchFamily="34" charset="0"/>
              </a:rPr>
              <a:t>Área de Planificación del Material Móvil</a:t>
            </a:r>
            <a:endParaRPr lang="id-ID" sz="1400" dirty="0" smtClean="0">
              <a:solidFill>
                <a:schemeClr val="accent1"/>
              </a:solidFill>
              <a:latin typeface="Gill Sans MT" panose="020B0502020104020203" pitchFamily="34" charset="0"/>
              <a:ea typeface="Roboto" panose="02000000000000000000" pitchFamily="2" charset="0"/>
              <a:cs typeface="Open Sans Light" panose="020B0306030504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5867" y="3872944"/>
            <a:ext cx="1120267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0906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atro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s-ES" dirty="0" smtClean="0"/>
              <a:t>Título de la diapositiva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260909"/>
            <a:ext cx="5181600" cy="24588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 dirty="0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260909"/>
            <a:ext cx="5181600" cy="24588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 dirty="0"/>
          </a:p>
        </p:txBody>
      </p:sp>
      <p:sp>
        <p:nvSpPr>
          <p:cNvPr id="5" name="Marcador de contenido 2"/>
          <p:cNvSpPr>
            <a:spLocks noGrp="1"/>
          </p:cNvSpPr>
          <p:nvPr>
            <p:ph sz="half" idx="10"/>
          </p:nvPr>
        </p:nvSpPr>
        <p:spPr>
          <a:xfrm>
            <a:off x="838200" y="4012475"/>
            <a:ext cx="5181600" cy="24588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 dirty="0"/>
          </a:p>
        </p:txBody>
      </p:sp>
      <p:sp>
        <p:nvSpPr>
          <p:cNvPr id="6" name="Marcador de contenido 3"/>
          <p:cNvSpPr>
            <a:spLocks noGrp="1"/>
          </p:cNvSpPr>
          <p:nvPr>
            <p:ph sz="half" idx="11"/>
          </p:nvPr>
        </p:nvSpPr>
        <p:spPr>
          <a:xfrm>
            <a:off x="6172200" y="4012475"/>
            <a:ext cx="5181600" cy="24588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3959855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3005400" y="170838"/>
            <a:ext cx="8348400" cy="817200"/>
          </a:xfrm>
        </p:spPr>
        <p:txBody>
          <a:bodyPr/>
          <a:lstStyle>
            <a:lvl1pPr>
              <a:defRPr/>
            </a:lvl1pPr>
          </a:lstStyle>
          <a:p>
            <a:r>
              <a:rPr lang="es-ES" dirty="0" smtClean="0"/>
              <a:t>Título de la diapositiva</a:t>
            </a:r>
            <a:endParaRPr lang="es-ES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199895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023807"/>
            <a:ext cx="5157787" cy="4165856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 dirty="0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199895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023807"/>
            <a:ext cx="5183188" cy="4165856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6242151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s-ES" dirty="0" smtClean="0"/>
              <a:t>Título de la diapositiva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5804841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3006988" y="144379"/>
            <a:ext cx="8348400" cy="817200"/>
          </a:xfrm>
        </p:spPr>
        <p:txBody>
          <a:bodyPr anchor="ctr"/>
          <a:lstStyle>
            <a:lvl1pPr>
              <a:defRPr sz="4000" baseline="0"/>
            </a:lvl1pPr>
          </a:lstStyle>
          <a:p>
            <a:r>
              <a:rPr lang="es-ES" dirty="0" smtClean="0"/>
              <a:t>Título de la diapositiva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1212782"/>
            <a:ext cx="6172200" cy="464826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11" name="Marcador de texto 3"/>
          <p:cNvSpPr>
            <a:spLocks noGrp="1"/>
          </p:cNvSpPr>
          <p:nvPr>
            <p:ph type="body" sz="half" idx="10"/>
          </p:nvPr>
        </p:nvSpPr>
        <p:spPr>
          <a:xfrm>
            <a:off x="859038" y="4780272"/>
            <a:ext cx="3932237" cy="108077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5" name="Marcador de contenido 14"/>
          <p:cNvSpPr>
            <a:spLocks noGrp="1"/>
          </p:cNvSpPr>
          <p:nvPr>
            <p:ph sz="quarter" idx="11"/>
          </p:nvPr>
        </p:nvSpPr>
        <p:spPr>
          <a:xfrm>
            <a:off x="859037" y="1212782"/>
            <a:ext cx="3932237" cy="34258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3264621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co B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6"/>
          <p:cNvGrpSpPr/>
          <p:nvPr userDrawn="1"/>
        </p:nvGrpSpPr>
        <p:grpSpPr>
          <a:xfrm>
            <a:off x="3907570" y="4416432"/>
            <a:ext cx="1574800" cy="1573200"/>
            <a:chOff x="3609975" y="3467100"/>
            <a:chExt cx="1628775" cy="1628775"/>
          </a:xfrm>
        </p:grpSpPr>
        <p:sp>
          <p:nvSpPr>
            <p:cNvPr id="5" name="Elipse 4"/>
            <p:cNvSpPr/>
            <p:nvPr userDrawn="1"/>
          </p:nvSpPr>
          <p:spPr>
            <a:xfrm>
              <a:off x="3609975" y="3467100"/>
              <a:ext cx="1628775" cy="1628775"/>
            </a:xfrm>
            <a:prstGeom prst="ellipse">
              <a:avLst/>
            </a:prstGeom>
            <a:noFill/>
            <a:ln w="762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800"/>
            </a:p>
          </p:txBody>
        </p:sp>
        <p:pic>
          <p:nvPicPr>
            <p:cNvPr id="6" name="Imagen 5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7227" y="3795481"/>
              <a:ext cx="957250" cy="972285"/>
            </a:xfrm>
            <a:prstGeom prst="rect">
              <a:avLst/>
            </a:prstGeom>
          </p:spPr>
        </p:pic>
      </p:grpSp>
      <p:sp>
        <p:nvSpPr>
          <p:cNvPr id="9" name="Marcador de texto 8"/>
          <p:cNvSpPr>
            <a:spLocks noGrp="1"/>
          </p:cNvSpPr>
          <p:nvPr>
            <p:ph type="body" sz="quarter" idx="15"/>
          </p:nvPr>
        </p:nvSpPr>
        <p:spPr>
          <a:xfrm>
            <a:off x="740539" y="1960896"/>
            <a:ext cx="1651001" cy="1652400"/>
          </a:xfrm>
          <a:prstGeom prst="ellipse">
            <a:avLst/>
          </a:prstGeom>
          <a:ln w="76200">
            <a:solidFill>
              <a:schemeClr val="accent1">
                <a:lumMod val="75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5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8" name="Marcador de texto 8"/>
          <p:cNvSpPr>
            <a:spLocks noGrp="1"/>
          </p:cNvSpPr>
          <p:nvPr>
            <p:ph type="body" sz="quarter" idx="16"/>
          </p:nvPr>
        </p:nvSpPr>
        <p:spPr>
          <a:xfrm>
            <a:off x="3076847" y="1164585"/>
            <a:ext cx="1651001" cy="1652400"/>
          </a:xfrm>
          <a:prstGeom prst="ellipse">
            <a:avLst/>
          </a:prstGeom>
          <a:ln w="76200">
            <a:solidFill>
              <a:schemeClr val="accent1">
                <a:lumMod val="75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5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9" name="Marcador de texto 8"/>
          <p:cNvSpPr>
            <a:spLocks noGrp="1"/>
          </p:cNvSpPr>
          <p:nvPr>
            <p:ph type="body" sz="quarter" idx="17"/>
          </p:nvPr>
        </p:nvSpPr>
        <p:spPr>
          <a:xfrm>
            <a:off x="5899927" y="1728937"/>
            <a:ext cx="1651001" cy="1652400"/>
          </a:xfrm>
          <a:prstGeom prst="ellipse">
            <a:avLst/>
          </a:prstGeom>
          <a:ln w="76200">
            <a:solidFill>
              <a:schemeClr val="accent1">
                <a:lumMod val="75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5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0" name="Marcador de texto 8"/>
          <p:cNvSpPr>
            <a:spLocks noGrp="1"/>
          </p:cNvSpPr>
          <p:nvPr>
            <p:ph type="body" sz="quarter" idx="18"/>
          </p:nvPr>
        </p:nvSpPr>
        <p:spPr>
          <a:xfrm>
            <a:off x="7854586" y="2747521"/>
            <a:ext cx="1651001" cy="1652400"/>
          </a:xfrm>
          <a:prstGeom prst="ellipse">
            <a:avLst/>
          </a:prstGeom>
          <a:ln w="76200">
            <a:solidFill>
              <a:schemeClr val="accent1">
                <a:lumMod val="75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5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1" name="Marcador de texto 8"/>
          <p:cNvSpPr>
            <a:spLocks noGrp="1"/>
          </p:cNvSpPr>
          <p:nvPr>
            <p:ph type="body" sz="quarter" idx="19"/>
          </p:nvPr>
        </p:nvSpPr>
        <p:spPr>
          <a:xfrm>
            <a:off x="9116355" y="4132470"/>
            <a:ext cx="1651001" cy="1652400"/>
          </a:xfrm>
          <a:prstGeom prst="ellipse">
            <a:avLst/>
          </a:prstGeom>
          <a:ln w="76200">
            <a:solidFill>
              <a:schemeClr val="accent1">
                <a:lumMod val="75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5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0" name="Elipse 9"/>
          <p:cNvSpPr/>
          <p:nvPr userDrawn="1"/>
        </p:nvSpPr>
        <p:spPr>
          <a:xfrm>
            <a:off x="2334576" y="3538869"/>
            <a:ext cx="478891" cy="359168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42" name="Elipse 41"/>
          <p:cNvSpPr/>
          <p:nvPr userDrawn="1"/>
        </p:nvSpPr>
        <p:spPr>
          <a:xfrm>
            <a:off x="2888705" y="3813581"/>
            <a:ext cx="384000" cy="288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43" name="Elipse 42"/>
          <p:cNvSpPr/>
          <p:nvPr userDrawn="1"/>
        </p:nvSpPr>
        <p:spPr>
          <a:xfrm>
            <a:off x="3421760" y="4126341"/>
            <a:ext cx="288000" cy="2160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44" name="Elipse 43"/>
          <p:cNvSpPr/>
          <p:nvPr userDrawn="1"/>
        </p:nvSpPr>
        <p:spPr>
          <a:xfrm>
            <a:off x="3902348" y="4379919"/>
            <a:ext cx="192000" cy="14400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45" name="Elipse 44"/>
          <p:cNvSpPr/>
          <p:nvPr userDrawn="1"/>
        </p:nvSpPr>
        <p:spPr>
          <a:xfrm>
            <a:off x="4002850" y="2975612"/>
            <a:ext cx="478891" cy="359168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46" name="Elipse 45"/>
          <p:cNvSpPr/>
          <p:nvPr userDrawn="1"/>
        </p:nvSpPr>
        <p:spPr>
          <a:xfrm>
            <a:off x="4214520" y="3400998"/>
            <a:ext cx="384000" cy="288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47" name="Elipse 46"/>
          <p:cNvSpPr/>
          <p:nvPr userDrawn="1"/>
        </p:nvSpPr>
        <p:spPr>
          <a:xfrm>
            <a:off x="4361058" y="3776523"/>
            <a:ext cx="288000" cy="2160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48" name="Elipse 47"/>
          <p:cNvSpPr/>
          <p:nvPr userDrawn="1"/>
        </p:nvSpPr>
        <p:spPr>
          <a:xfrm>
            <a:off x="4525854" y="4104072"/>
            <a:ext cx="192000" cy="14400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49" name="Elipse 48"/>
          <p:cNvSpPr/>
          <p:nvPr userDrawn="1"/>
        </p:nvSpPr>
        <p:spPr>
          <a:xfrm>
            <a:off x="5861718" y="3371628"/>
            <a:ext cx="478891" cy="359168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50" name="Elipse 49"/>
          <p:cNvSpPr/>
          <p:nvPr userDrawn="1"/>
        </p:nvSpPr>
        <p:spPr>
          <a:xfrm>
            <a:off x="5551785" y="3709175"/>
            <a:ext cx="384000" cy="288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51" name="Elipse 50"/>
          <p:cNvSpPr/>
          <p:nvPr userDrawn="1"/>
        </p:nvSpPr>
        <p:spPr>
          <a:xfrm>
            <a:off x="5315357" y="4009808"/>
            <a:ext cx="288000" cy="2160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52" name="Elipse 51"/>
          <p:cNvSpPr/>
          <p:nvPr userDrawn="1"/>
        </p:nvSpPr>
        <p:spPr>
          <a:xfrm>
            <a:off x="5123357" y="4250778"/>
            <a:ext cx="192000" cy="14400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53" name="Elipse 52"/>
          <p:cNvSpPr/>
          <p:nvPr userDrawn="1"/>
        </p:nvSpPr>
        <p:spPr>
          <a:xfrm>
            <a:off x="7319586" y="4111062"/>
            <a:ext cx="478891" cy="359168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54" name="Elipse 53"/>
          <p:cNvSpPr/>
          <p:nvPr userDrawn="1"/>
        </p:nvSpPr>
        <p:spPr>
          <a:xfrm>
            <a:off x="6720208" y="4351111"/>
            <a:ext cx="384000" cy="288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55" name="Elipse 54"/>
          <p:cNvSpPr/>
          <p:nvPr userDrawn="1"/>
        </p:nvSpPr>
        <p:spPr>
          <a:xfrm>
            <a:off x="6241085" y="4561128"/>
            <a:ext cx="288000" cy="2160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56" name="Elipse 55"/>
          <p:cNvSpPr/>
          <p:nvPr userDrawn="1"/>
        </p:nvSpPr>
        <p:spPr>
          <a:xfrm>
            <a:off x="5808446" y="4700607"/>
            <a:ext cx="192000" cy="14400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57" name="Elipse 56"/>
          <p:cNvSpPr/>
          <p:nvPr userDrawn="1"/>
        </p:nvSpPr>
        <p:spPr>
          <a:xfrm>
            <a:off x="8266516" y="5184959"/>
            <a:ext cx="478891" cy="359168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58" name="Elipse 57"/>
          <p:cNvSpPr/>
          <p:nvPr userDrawn="1"/>
        </p:nvSpPr>
        <p:spPr>
          <a:xfrm>
            <a:off x="7454320" y="5214113"/>
            <a:ext cx="384000" cy="288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59" name="Elipse 58"/>
          <p:cNvSpPr/>
          <p:nvPr userDrawn="1"/>
        </p:nvSpPr>
        <p:spPr>
          <a:xfrm>
            <a:off x="6738124" y="5211942"/>
            <a:ext cx="288000" cy="2160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60" name="Elipse 59"/>
          <p:cNvSpPr/>
          <p:nvPr userDrawn="1"/>
        </p:nvSpPr>
        <p:spPr>
          <a:xfrm>
            <a:off x="6072229" y="5214113"/>
            <a:ext cx="192000" cy="14400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61" name="Título 1"/>
          <p:cNvSpPr>
            <a:spLocks noGrp="1"/>
          </p:cNvSpPr>
          <p:nvPr>
            <p:ph type="title" hasCustomPrompt="1"/>
          </p:nvPr>
        </p:nvSpPr>
        <p:spPr>
          <a:xfrm>
            <a:off x="3006811" y="150943"/>
            <a:ext cx="8346989" cy="817200"/>
          </a:xfrm>
        </p:spPr>
        <p:txBody>
          <a:bodyPr/>
          <a:lstStyle/>
          <a:p>
            <a:r>
              <a:rPr lang="es-ES" dirty="0" smtClean="0"/>
              <a:t>Título de la diapositiva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051998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Viñetas cla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Imagen 4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841"/>
          <a:stretch/>
        </p:blipFill>
        <p:spPr>
          <a:xfrm>
            <a:off x="0" y="5806760"/>
            <a:ext cx="12192000" cy="1063941"/>
          </a:xfrm>
          <a:prstGeom prst="rect">
            <a:avLst/>
          </a:prstGeom>
        </p:spPr>
      </p:pic>
      <p:grpSp>
        <p:nvGrpSpPr>
          <p:cNvPr id="50" name="Group 19"/>
          <p:cNvGrpSpPr/>
          <p:nvPr userDrawn="1"/>
        </p:nvGrpSpPr>
        <p:grpSpPr>
          <a:xfrm>
            <a:off x="301545" y="1719093"/>
            <a:ext cx="682943" cy="684000"/>
            <a:chOff x="6325956" y="1809336"/>
            <a:chExt cx="1588229" cy="1588229"/>
          </a:xfrm>
        </p:grpSpPr>
        <p:sp>
          <p:nvSpPr>
            <p:cNvPr id="51" name="Oval 20"/>
            <p:cNvSpPr/>
            <p:nvPr/>
          </p:nvSpPr>
          <p:spPr>
            <a:xfrm>
              <a:off x="6325956" y="1809336"/>
              <a:ext cx="1588229" cy="158822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  <a:alpha val="90000"/>
              </a:schemeClr>
            </a:solidFill>
            <a:ln w="2540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52" name="Oval 4"/>
            <p:cNvSpPr/>
            <p:nvPr/>
          </p:nvSpPr>
          <p:spPr>
            <a:xfrm>
              <a:off x="6483676" y="1967056"/>
              <a:ext cx="1272786" cy="12727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43061" tIns="55880" rIns="143061" bIns="55880" numCol="1" spcCol="1270" anchor="ctr" anchorCtr="0">
              <a:noAutofit/>
            </a:bodyPr>
            <a:lstStyle/>
            <a:p>
              <a:pPr lvl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id-ID" sz="2400" i="0" kern="1200" dirty="0">
                <a:solidFill>
                  <a:schemeClr val="bg1">
                    <a:lumMod val="95000"/>
                  </a:schemeClr>
                </a:solidFill>
                <a:latin typeface="FontAwesome" pitchFamily="2" charset="0"/>
              </a:endParaRPr>
            </a:p>
          </p:txBody>
        </p:sp>
      </p:grpSp>
      <p:grpSp>
        <p:nvGrpSpPr>
          <p:cNvPr id="53" name="Group 22"/>
          <p:cNvGrpSpPr/>
          <p:nvPr userDrawn="1"/>
        </p:nvGrpSpPr>
        <p:grpSpPr>
          <a:xfrm>
            <a:off x="301545" y="3363326"/>
            <a:ext cx="682943" cy="684000"/>
            <a:chOff x="6325956" y="1852024"/>
            <a:chExt cx="1588229" cy="1588229"/>
          </a:xfrm>
        </p:grpSpPr>
        <p:sp>
          <p:nvSpPr>
            <p:cNvPr id="54" name="Oval 23"/>
            <p:cNvSpPr/>
            <p:nvPr/>
          </p:nvSpPr>
          <p:spPr>
            <a:xfrm>
              <a:off x="6325956" y="1852024"/>
              <a:ext cx="1588229" cy="1588229"/>
            </a:xfrm>
            <a:prstGeom prst="ellipse">
              <a:avLst/>
            </a:prstGeom>
            <a:solidFill>
              <a:schemeClr val="accent1">
                <a:lumMod val="60000"/>
                <a:lumOff val="40000"/>
                <a:alpha val="90000"/>
              </a:schemeClr>
            </a:solidFill>
            <a:ln w="2540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55" name="Oval 4"/>
            <p:cNvSpPr/>
            <p:nvPr/>
          </p:nvSpPr>
          <p:spPr>
            <a:xfrm>
              <a:off x="6483676" y="1967056"/>
              <a:ext cx="1272787" cy="127278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43061" tIns="55880" rIns="143061" bIns="55880" numCol="1" spcCol="1270" anchor="ctr" anchorCtr="0">
              <a:noAutofit/>
            </a:bodyPr>
            <a:lstStyle/>
            <a:p>
              <a:pPr lvl="0"/>
              <a:endParaRPr lang="id-ID" sz="2800" i="0" dirty="0">
                <a:solidFill>
                  <a:schemeClr val="bg1">
                    <a:lumMod val="95000"/>
                  </a:schemeClr>
                </a:solidFill>
                <a:latin typeface="FontAwesome" pitchFamily="2" charset="0"/>
              </a:endParaRPr>
            </a:p>
          </p:txBody>
        </p:sp>
      </p:grpSp>
      <p:grpSp>
        <p:nvGrpSpPr>
          <p:cNvPr id="56" name="Group 25"/>
          <p:cNvGrpSpPr/>
          <p:nvPr userDrawn="1"/>
        </p:nvGrpSpPr>
        <p:grpSpPr>
          <a:xfrm>
            <a:off x="301545" y="5007560"/>
            <a:ext cx="682943" cy="684000"/>
            <a:chOff x="6325956" y="1809336"/>
            <a:chExt cx="1588229" cy="1588229"/>
          </a:xfrm>
        </p:grpSpPr>
        <p:sp>
          <p:nvSpPr>
            <p:cNvPr id="57" name="Oval 26"/>
            <p:cNvSpPr/>
            <p:nvPr/>
          </p:nvSpPr>
          <p:spPr>
            <a:xfrm>
              <a:off x="6325956" y="1809336"/>
              <a:ext cx="1588229" cy="1588229"/>
            </a:xfrm>
            <a:prstGeom prst="ellipse">
              <a:avLst/>
            </a:prstGeom>
            <a:solidFill>
              <a:schemeClr val="accent1">
                <a:alpha val="90000"/>
              </a:schemeClr>
            </a:solidFill>
            <a:ln w="2540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58" name="Oval 4"/>
            <p:cNvSpPr/>
            <p:nvPr/>
          </p:nvSpPr>
          <p:spPr>
            <a:xfrm>
              <a:off x="6483676" y="1967056"/>
              <a:ext cx="1272786" cy="12727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43061" tIns="55880" rIns="143061" bIns="55880" numCol="1" spcCol="1270" anchor="ctr" anchorCtr="0">
              <a:noAutofit/>
            </a:bodyPr>
            <a:lstStyle/>
            <a:p>
              <a:pPr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id-ID" sz="2800" i="0" dirty="0" smtClean="0">
                <a:solidFill>
                  <a:schemeClr val="bg1">
                    <a:lumMod val="95000"/>
                  </a:schemeClr>
                </a:solidFill>
                <a:latin typeface="FontAwesome" pitchFamily="2" charset="0"/>
              </a:endParaRPr>
            </a:p>
          </p:txBody>
        </p:sp>
      </p:grpSp>
      <p:grpSp>
        <p:nvGrpSpPr>
          <p:cNvPr id="59" name="Group 28"/>
          <p:cNvGrpSpPr/>
          <p:nvPr userDrawn="1"/>
        </p:nvGrpSpPr>
        <p:grpSpPr>
          <a:xfrm>
            <a:off x="6102893" y="1719093"/>
            <a:ext cx="682943" cy="684000"/>
            <a:chOff x="6325956" y="1809336"/>
            <a:chExt cx="1588229" cy="1588229"/>
          </a:xfrm>
        </p:grpSpPr>
        <p:sp>
          <p:nvSpPr>
            <p:cNvPr id="60" name="Oval 29"/>
            <p:cNvSpPr/>
            <p:nvPr/>
          </p:nvSpPr>
          <p:spPr>
            <a:xfrm>
              <a:off x="6325956" y="1809336"/>
              <a:ext cx="1588229" cy="158822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  <a:alpha val="90000"/>
              </a:schemeClr>
            </a:solidFill>
            <a:ln w="2540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61" name="Oval 4"/>
            <p:cNvSpPr/>
            <p:nvPr/>
          </p:nvSpPr>
          <p:spPr>
            <a:xfrm>
              <a:off x="6483676" y="1967056"/>
              <a:ext cx="1272786" cy="12727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43061" tIns="55880" rIns="143061" bIns="55880" numCol="1" spcCol="1270" anchor="ctr" anchorCtr="0">
              <a:noAutofit/>
            </a:bodyPr>
            <a:lstStyle/>
            <a:p>
              <a:pPr lvl="0" algn="ctr"/>
              <a:endParaRPr lang="id-ID" sz="2800" i="0" dirty="0">
                <a:solidFill>
                  <a:schemeClr val="bg1">
                    <a:lumMod val="95000"/>
                  </a:schemeClr>
                </a:solidFill>
                <a:latin typeface="FontAwesome" pitchFamily="2" charset="0"/>
              </a:endParaRPr>
            </a:p>
          </p:txBody>
        </p:sp>
      </p:grpSp>
      <p:grpSp>
        <p:nvGrpSpPr>
          <p:cNvPr id="62" name="Group 31"/>
          <p:cNvGrpSpPr/>
          <p:nvPr userDrawn="1"/>
        </p:nvGrpSpPr>
        <p:grpSpPr>
          <a:xfrm>
            <a:off x="6102893" y="3363326"/>
            <a:ext cx="682943" cy="684000"/>
            <a:chOff x="6325956" y="1852024"/>
            <a:chExt cx="1588229" cy="1588229"/>
          </a:xfrm>
        </p:grpSpPr>
        <p:sp>
          <p:nvSpPr>
            <p:cNvPr id="63" name="Oval 32"/>
            <p:cNvSpPr/>
            <p:nvPr/>
          </p:nvSpPr>
          <p:spPr>
            <a:xfrm>
              <a:off x="6325956" y="1852024"/>
              <a:ext cx="1588229" cy="1588229"/>
            </a:xfrm>
            <a:prstGeom prst="ellipse">
              <a:avLst/>
            </a:prstGeom>
            <a:solidFill>
              <a:schemeClr val="accent1">
                <a:lumMod val="60000"/>
                <a:lumOff val="40000"/>
                <a:alpha val="90000"/>
              </a:schemeClr>
            </a:solidFill>
            <a:ln w="2540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64" name="Oval 4"/>
            <p:cNvSpPr/>
            <p:nvPr/>
          </p:nvSpPr>
          <p:spPr>
            <a:xfrm>
              <a:off x="6483676" y="1967056"/>
              <a:ext cx="1272786" cy="12727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43061" tIns="55880" rIns="143061" bIns="55880" numCol="1" spcCol="1270" anchor="ctr" anchorCtr="0">
              <a:noAutofit/>
            </a:bodyPr>
            <a:lstStyle/>
            <a:p>
              <a:pPr lvl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id-ID" sz="2400" kern="1200" dirty="0">
                <a:solidFill>
                  <a:schemeClr val="bg1">
                    <a:lumMod val="95000"/>
                  </a:schemeClr>
                </a:solidFill>
                <a:latin typeface="FontAwesome" pitchFamily="2" charset="0"/>
              </a:endParaRPr>
            </a:p>
          </p:txBody>
        </p:sp>
      </p:grpSp>
      <p:grpSp>
        <p:nvGrpSpPr>
          <p:cNvPr id="65" name="Group 34"/>
          <p:cNvGrpSpPr/>
          <p:nvPr userDrawn="1"/>
        </p:nvGrpSpPr>
        <p:grpSpPr>
          <a:xfrm>
            <a:off x="6102893" y="5007560"/>
            <a:ext cx="682943" cy="684000"/>
            <a:chOff x="6325956" y="1809336"/>
            <a:chExt cx="1588229" cy="1588229"/>
          </a:xfrm>
        </p:grpSpPr>
        <p:sp>
          <p:nvSpPr>
            <p:cNvPr id="66" name="Oval 35"/>
            <p:cNvSpPr/>
            <p:nvPr/>
          </p:nvSpPr>
          <p:spPr>
            <a:xfrm>
              <a:off x="6325956" y="1809336"/>
              <a:ext cx="1588229" cy="1588229"/>
            </a:xfrm>
            <a:prstGeom prst="ellipse">
              <a:avLst/>
            </a:prstGeom>
            <a:solidFill>
              <a:schemeClr val="accent1">
                <a:alpha val="90000"/>
              </a:schemeClr>
            </a:solidFill>
            <a:ln w="2540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67" name="Oval 4"/>
            <p:cNvSpPr/>
            <p:nvPr/>
          </p:nvSpPr>
          <p:spPr>
            <a:xfrm>
              <a:off x="6483676" y="1967056"/>
              <a:ext cx="1272786" cy="12727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43061" tIns="55880" rIns="143061" bIns="55880" numCol="1" spcCol="1270" anchor="ctr" anchorCtr="0">
              <a:noAutofit/>
            </a:bodyPr>
            <a:lstStyle/>
            <a:p>
              <a:pPr lvl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id-ID" sz="2400" kern="1200" dirty="0">
                <a:solidFill>
                  <a:schemeClr val="bg1">
                    <a:lumMod val="95000"/>
                  </a:schemeClr>
                </a:solidFill>
                <a:latin typeface="FontAwesome" pitchFamily="2" charset="0"/>
              </a:endParaRPr>
            </a:p>
          </p:txBody>
        </p:sp>
      </p:grpSp>
      <p:sp>
        <p:nvSpPr>
          <p:cNvPr id="68" name="Marcador de texto 3"/>
          <p:cNvSpPr>
            <a:spLocks noGrp="1"/>
          </p:cNvSpPr>
          <p:nvPr>
            <p:ph type="body" sz="quarter" idx="15"/>
          </p:nvPr>
        </p:nvSpPr>
        <p:spPr>
          <a:xfrm>
            <a:off x="1254922" y="1603893"/>
            <a:ext cx="4469512" cy="9144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00">
                <a:solidFill>
                  <a:schemeClr val="accent6">
                    <a:lumMod val="75000"/>
                  </a:schemeClr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9" name="Marcador de texto 3"/>
          <p:cNvSpPr>
            <a:spLocks noGrp="1"/>
          </p:cNvSpPr>
          <p:nvPr>
            <p:ph type="body" sz="quarter" idx="16"/>
          </p:nvPr>
        </p:nvSpPr>
        <p:spPr>
          <a:xfrm>
            <a:off x="1251864" y="3248127"/>
            <a:ext cx="4469512" cy="9144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00">
                <a:solidFill>
                  <a:schemeClr val="accent6">
                    <a:lumMod val="75000"/>
                  </a:schemeClr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0" name="Marcador de texto 3"/>
          <p:cNvSpPr>
            <a:spLocks noGrp="1"/>
          </p:cNvSpPr>
          <p:nvPr>
            <p:ph type="body" sz="quarter" idx="17"/>
          </p:nvPr>
        </p:nvSpPr>
        <p:spPr>
          <a:xfrm>
            <a:off x="1251864" y="4892360"/>
            <a:ext cx="4469512" cy="9144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00">
                <a:solidFill>
                  <a:schemeClr val="accent6">
                    <a:lumMod val="75000"/>
                  </a:schemeClr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1" name="Marcador de texto 3"/>
          <p:cNvSpPr>
            <a:spLocks noGrp="1"/>
          </p:cNvSpPr>
          <p:nvPr>
            <p:ph type="body" sz="quarter" idx="18"/>
          </p:nvPr>
        </p:nvSpPr>
        <p:spPr>
          <a:xfrm>
            <a:off x="7096477" y="1603893"/>
            <a:ext cx="4469512" cy="9144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00">
                <a:solidFill>
                  <a:schemeClr val="accent6">
                    <a:lumMod val="75000"/>
                  </a:schemeClr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2" name="Marcador de texto 3"/>
          <p:cNvSpPr>
            <a:spLocks noGrp="1"/>
          </p:cNvSpPr>
          <p:nvPr>
            <p:ph type="body" sz="quarter" idx="19"/>
          </p:nvPr>
        </p:nvSpPr>
        <p:spPr>
          <a:xfrm>
            <a:off x="7011741" y="3248127"/>
            <a:ext cx="4469512" cy="9144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00">
                <a:solidFill>
                  <a:schemeClr val="accent6">
                    <a:lumMod val="75000"/>
                  </a:schemeClr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3" name="Marcador de texto 3"/>
          <p:cNvSpPr>
            <a:spLocks noGrp="1"/>
          </p:cNvSpPr>
          <p:nvPr>
            <p:ph type="body" sz="quarter" idx="20"/>
          </p:nvPr>
        </p:nvSpPr>
        <p:spPr>
          <a:xfrm>
            <a:off x="7011741" y="4892360"/>
            <a:ext cx="4469512" cy="9144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00">
                <a:solidFill>
                  <a:schemeClr val="accent6">
                    <a:lumMod val="75000"/>
                  </a:schemeClr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4" name="Título 1"/>
          <p:cNvSpPr>
            <a:spLocks noGrp="1"/>
          </p:cNvSpPr>
          <p:nvPr>
            <p:ph type="title" hasCustomPrompt="1"/>
          </p:nvPr>
        </p:nvSpPr>
        <p:spPr>
          <a:xfrm>
            <a:off x="3006811" y="150943"/>
            <a:ext cx="8346989" cy="817200"/>
          </a:xfrm>
        </p:spPr>
        <p:txBody>
          <a:bodyPr/>
          <a:lstStyle/>
          <a:p>
            <a:r>
              <a:rPr lang="es-ES" dirty="0" smtClean="0"/>
              <a:t>Título de la diapositiva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217078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Viñetas cla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Imagen 4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841"/>
          <a:stretch/>
        </p:blipFill>
        <p:spPr>
          <a:xfrm>
            <a:off x="0" y="5806760"/>
            <a:ext cx="12192000" cy="1063941"/>
          </a:xfrm>
          <a:prstGeom prst="rect">
            <a:avLst/>
          </a:prstGeom>
        </p:spPr>
      </p:pic>
      <p:grpSp>
        <p:nvGrpSpPr>
          <p:cNvPr id="50" name="Group 19"/>
          <p:cNvGrpSpPr/>
          <p:nvPr userDrawn="1"/>
        </p:nvGrpSpPr>
        <p:grpSpPr>
          <a:xfrm>
            <a:off x="301545" y="1719093"/>
            <a:ext cx="682943" cy="684000"/>
            <a:chOff x="6325956" y="1809336"/>
            <a:chExt cx="1588229" cy="1588229"/>
          </a:xfrm>
        </p:grpSpPr>
        <p:sp>
          <p:nvSpPr>
            <p:cNvPr id="51" name="Oval 20"/>
            <p:cNvSpPr/>
            <p:nvPr/>
          </p:nvSpPr>
          <p:spPr>
            <a:xfrm>
              <a:off x="6325956" y="1809336"/>
              <a:ext cx="1588229" cy="158822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  <a:alpha val="90000"/>
              </a:schemeClr>
            </a:solidFill>
            <a:ln w="2540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52" name="Oval 4"/>
            <p:cNvSpPr/>
            <p:nvPr/>
          </p:nvSpPr>
          <p:spPr>
            <a:xfrm>
              <a:off x="6483676" y="1967056"/>
              <a:ext cx="1272786" cy="12727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43061" tIns="55880" rIns="143061" bIns="55880" numCol="1" spcCol="1270" anchor="ctr" anchorCtr="0">
              <a:noAutofit/>
            </a:bodyPr>
            <a:lstStyle/>
            <a:p>
              <a:pPr lvl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id-ID" sz="2400" i="0" kern="1200" dirty="0">
                <a:solidFill>
                  <a:schemeClr val="bg1">
                    <a:lumMod val="95000"/>
                  </a:schemeClr>
                </a:solidFill>
                <a:latin typeface="FontAwesome" pitchFamily="2" charset="0"/>
              </a:endParaRPr>
            </a:p>
          </p:txBody>
        </p:sp>
      </p:grpSp>
      <p:grpSp>
        <p:nvGrpSpPr>
          <p:cNvPr id="53" name="Group 22"/>
          <p:cNvGrpSpPr/>
          <p:nvPr userDrawn="1"/>
        </p:nvGrpSpPr>
        <p:grpSpPr>
          <a:xfrm>
            <a:off x="301545" y="3911405"/>
            <a:ext cx="682943" cy="684000"/>
            <a:chOff x="6325956" y="1852024"/>
            <a:chExt cx="1588229" cy="1588229"/>
          </a:xfrm>
        </p:grpSpPr>
        <p:sp>
          <p:nvSpPr>
            <p:cNvPr id="54" name="Oval 23"/>
            <p:cNvSpPr/>
            <p:nvPr/>
          </p:nvSpPr>
          <p:spPr>
            <a:xfrm>
              <a:off x="6325956" y="1852024"/>
              <a:ext cx="1588229" cy="1588229"/>
            </a:xfrm>
            <a:prstGeom prst="ellipse">
              <a:avLst/>
            </a:prstGeom>
            <a:solidFill>
              <a:schemeClr val="accent1">
                <a:lumMod val="60000"/>
                <a:lumOff val="40000"/>
                <a:alpha val="90000"/>
              </a:schemeClr>
            </a:solidFill>
            <a:ln w="2540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55" name="Oval 4"/>
            <p:cNvSpPr/>
            <p:nvPr/>
          </p:nvSpPr>
          <p:spPr>
            <a:xfrm>
              <a:off x="6483676" y="1967056"/>
              <a:ext cx="1272787" cy="127278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43061" tIns="55880" rIns="143061" bIns="55880" numCol="1" spcCol="1270" anchor="ctr" anchorCtr="0">
              <a:noAutofit/>
            </a:bodyPr>
            <a:lstStyle/>
            <a:p>
              <a:pPr lvl="0"/>
              <a:endParaRPr lang="id-ID" sz="2800" i="0" dirty="0">
                <a:solidFill>
                  <a:schemeClr val="bg1">
                    <a:lumMod val="95000"/>
                  </a:schemeClr>
                </a:solidFill>
                <a:latin typeface="FontAwesome" pitchFamily="2" charset="0"/>
              </a:endParaRPr>
            </a:p>
          </p:txBody>
        </p:sp>
      </p:grpSp>
      <p:grpSp>
        <p:nvGrpSpPr>
          <p:cNvPr id="56" name="Group 25"/>
          <p:cNvGrpSpPr/>
          <p:nvPr userDrawn="1"/>
        </p:nvGrpSpPr>
        <p:grpSpPr>
          <a:xfrm>
            <a:off x="301545" y="5007560"/>
            <a:ext cx="682943" cy="684000"/>
            <a:chOff x="6325956" y="1809336"/>
            <a:chExt cx="1588229" cy="1588229"/>
          </a:xfrm>
        </p:grpSpPr>
        <p:sp>
          <p:nvSpPr>
            <p:cNvPr id="57" name="Oval 26"/>
            <p:cNvSpPr/>
            <p:nvPr/>
          </p:nvSpPr>
          <p:spPr>
            <a:xfrm>
              <a:off x="6325956" y="1809336"/>
              <a:ext cx="1588229" cy="1588229"/>
            </a:xfrm>
            <a:prstGeom prst="ellipse">
              <a:avLst/>
            </a:prstGeom>
            <a:solidFill>
              <a:schemeClr val="accent1">
                <a:alpha val="90000"/>
              </a:schemeClr>
            </a:solidFill>
            <a:ln w="2540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58" name="Oval 4"/>
            <p:cNvSpPr/>
            <p:nvPr/>
          </p:nvSpPr>
          <p:spPr>
            <a:xfrm>
              <a:off x="6483676" y="1967056"/>
              <a:ext cx="1272786" cy="12727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43061" tIns="55880" rIns="143061" bIns="55880" numCol="1" spcCol="1270" anchor="ctr" anchorCtr="0">
              <a:noAutofit/>
            </a:bodyPr>
            <a:lstStyle/>
            <a:p>
              <a:pPr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id-ID" sz="2800" i="0" dirty="0" smtClean="0">
                <a:solidFill>
                  <a:schemeClr val="bg1">
                    <a:lumMod val="95000"/>
                  </a:schemeClr>
                </a:solidFill>
                <a:latin typeface="FontAwesome" pitchFamily="2" charset="0"/>
              </a:endParaRPr>
            </a:p>
          </p:txBody>
        </p:sp>
      </p:grpSp>
      <p:grpSp>
        <p:nvGrpSpPr>
          <p:cNvPr id="59" name="Group 28"/>
          <p:cNvGrpSpPr/>
          <p:nvPr userDrawn="1"/>
        </p:nvGrpSpPr>
        <p:grpSpPr>
          <a:xfrm>
            <a:off x="6102893" y="1719093"/>
            <a:ext cx="682943" cy="684000"/>
            <a:chOff x="6325956" y="1809336"/>
            <a:chExt cx="1588229" cy="1588229"/>
          </a:xfrm>
        </p:grpSpPr>
        <p:sp>
          <p:nvSpPr>
            <p:cNvPr id="60" name="Oval 29"/>
            <p:cNvSpPr/>
            <p:nvPr/>
          </p:nvSpPr>
          <p:spPr>
            <a:xfrm>
              <a:off x="6325956" y="1809336"/>
              <a:ext cx="1588229" cy="158822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  <a:alpha val="90000"/>
              </a:schemeClr>
            </a:solidFill>
            <a:ln w="2540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61" name="Oval 4"/>
            <p:cNvSpPr/>
            <p:nvPr/>
          </p:nvSpPr>
          <p:spPr>
            <a:xfrm>
              <a:off x="6483676" y="1967056"/>
              <a:ext cx="1272786" cy="12727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43061" tIns="55880" rIns="143061" bIns="55880" numCol="1" spcCol="1270" anchor="ctr" anchorCtr="0">
              <a:noAutofit/>
            </a:bodyPr>
            <a:lstStyle/>
            <a:p>
              <a:pPr lvl="0" algn="ctr"/>
              <a:endParaRPr lang="id-ID" sz="2800" i="0" dirty="0">
                <a:solidFill>
                  <a:schemeClr val="bg1">
                    <a:lumMod val="95000"/>
                  </a:schemeClr>
                </a:solidFill>
                <a:latin typeface="FontAwesome" pitchFamily="2" charset="0"/>
              </a:endParaRPr>
            </a:p>
          </p:txBody>
        </p:sp>
      </p:grpSp>
      <p:grpSp>
        <p:nvGrpSpPr>
          <p:cNvPr id="62" name="Group 31"/>
          <p:cNvGrpSpPr/>
          <p:nvPr userDrawn="1"/>
        </p:nvGrpSpPr>
        <p:grpSpPr>
          <a:xfrm>
            <a:off x="6102893" y="3911405"/>
            <a:ext cx="682943" cy="684000"/>
            <a:chOff x="6325956" y="1852024"/>
            <a:chExt cx="1588229" cy="1588229"/>
          </a:xfrm>
        </p:grpSpPr>
        <p:sp>
          <p:nvSpPr>
            <p:cNvPr id="63" name="Oval 32"/>
            <p:cNvSpPr/>
            <p:nvPr/>
          </p:nvSpPr>
          <p:spPr>
            <a:xfrm>
              <a:off x="6325956" y="1852024"/>
              <a:ext cx="1588229" cy="1588229"/>
            </a:xfrm>
            <a:prstGeom prst="ellipse">
              <a:avLst/>
            </a:prstGeom>
            <a:solidFill>
              <a:schemeClr val="accent1">
                <a:lumMod val="60000"/>
                <a:lumOff val="40000"/>
                <a:alpha val="90000"/>
              </a:schemeClr>
            </a:solidFill>
            <a:ln w="2540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64" name="Oval 4"/>
            <p:cNvSpPr/>
            <p:nvPr/>
          </p:nvSpPr>
          <p:spPr>
            <a:xfrm>
              <a:off x="6483676" y="1967056"/>
              <a:ext cx="1272786" cy="12727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43061" tIns="55880" rIns="143061" bIns="55880" numCol="1" spcCol="1270" anchor="ctr" anchorCtr="0">
              <a:noAutofit/>
            </a:bodyPr>
            <a:lstStyle/>
            <a:p>
              <a:pPr lvl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id-ID" sz="2400" kern="1200" dirty="0">
                <a:solidFill>
                  <a:schemeClr val="bg1">
                    <a:lumMod val="95000"/>
                  </a:schemeClr>
                </a:solidFill>
                <a:latin typeface="FontAwesome" pitchFamily="2" charset="0"/>
              </a:endParaRPr>
            </a:p>
          </p:txBody>
        </p:sp>
      </p:grpSp>
      <p:grpSp>
        <p:nvGrpSpPr>
          <p:cNvPr id="65" name="Group 34"/>
          <p:cNvGrpSpPr/>
          <p:nvPr userDrawn="1"/>
        </p:nvGrpSpPr>
        <p:grpSpPr>
          <a:xfrm>
            <a:off x="6102893" y="5007560"/>
            <a:ext cx="682943" cy="684000"/>
            <a:chOff x="6325956" y="1809336"/>
            <a:chExt cx="1588229" cy="1588229"/>
          </a:xfrm>
        </p:grpSpPr>
        <p:sp>
          <p:nvSpPr>
            <p:cNvPr id="66" name="Oval 35"/>
            <p:cNvSpPr/>
            <p:nvPr/>
          </p:nvSpPr>
          <p:spPr>
            <a:xfrm>
              <a:off x="6325956" y="1809336"/>
              <a:ext cx="1588229" cy="1588229"/>
            </a:xfrm>
            <a:prstGeom prst="ellipse">
              <a:avLst/>
            </a:prstGeom>
            <a:solidFill>
              <a:schemeClr val="accent1">
                <a:alpha val="90000"/>
              </a:schemeClr>
            </a:solidFill>
            <a:ln w="2540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67" name="Oval 4"/>
            <p:cNvSpPr/>
            <p:nvPr/>
          </p:nvSpPr>
          <p:spPr>
            <a:xfrm>
              <a:off x="6483676" y="1967056"/>
              <a:ext cx="1272786" cy="12727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43061" tIns="55880" rIns="143061" bIns="55880" numCol="1" spcCol="1270" anchor="ctr" anchorCtr="0">
              <a:noAutofit/>
            </a:bodyPr>
            <a:lstStyle/>
            <a:p>
              <a:pPr lvl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id-ID" sz="2400" kern="1200" dirty="0">
                <a:solidFill>
                  <a:schemeClr val="bg1">
                    <a:lumMod val="95000"/>
                  </a:schemeClr>
                </a:solidFill>
                <a:latin typeface="FontAwesome" pitchFamily="2" charset="0"/>
              </a:endParaRPr>
            </a:p>
          </p:txBody>
        </p:sp>
      </p:grpSp>
      <p:sp>
        <p:nvSpPr>
          <p:cNvPr id="68" name="Marcador de texto 3"/>
          <p:cNvSpPr>
            <a:spLocks noGrp="1"/>
          </p:cNvSpPr>
          <p:nvPr>
            <p:ph type="body" sz="quarter" idx="15"/>
          </p:nvPr>
        </p:nvSpPr>
        <p:spPr>
          <a:xfrm>
            <a:off x="1254922" y="1603893"/>
            <a:ext cx="4469512" cy="9144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00">
                <a:solidFill>
                  <a:schemeClr val="accent6">
                    <a:lumMod val="75000"/>
                  </a:schemeClr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9" name="Marcador de texto 3"/>
          <p:cNvSpPr>
            <a:spLocks noGrp="1"/>
          </p:cNvSpPr>
          <p:nvPr>
            <p:ph type="body" sz="quarter" idx="16"/>
          </p:nvPr>
        </p:nvSpPr>
        <p:spPr>
          <a:xfrm>
            <a:off x="1251864" y="3796205"/>
            <a:ext cx="4469512" cy="9144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00">
                <a:solidFill>
                  <a:schemeClr val="accent6">
                    <a:lumMod val="75000"/>
                  </a:schemeClr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0" name="Marcador de texto 3"/>
          <p:cNvSpPr>
            <a:spLocks noGrp="1"/>
          </p:cNvSpPr>
          <p:nvPr>
            <p:ph type="body" sz="quarter" idx="17"/>
          </p:nvPr>
        </p:nvSpPr>
        <p:spPr>
          <a:xfrm>
            <a:off x="1251864" y="4892360"/>
            <a:ext cx="4469512" cy="9144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00">
                <a:solidFill>
                  <a:schemeClr val="accent6">
                    <a:lumMod val="75000"/>
                  </a:schemeClr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1" name="Marcador de texto 3"/>
          <p:cNvSpPr>
            <a:spLocks noGrp="1"/>
          </p:cNvSpPr>
          <p:nvPr>
            <p:ph type="body" sz="quarter" idx="18"/>
          </p:nvPr>
        </p:nvSpPr>
        <p:spPr>
          <a:xfrm>
            <a:off x="7011741" y="1603893"/>
            <a:ext cx="4469512" cy="9144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00">
                <a:solidFill>
                  <a:schemeClr val="accent6">
                    <a:lumMod val="75000"/>
                  </a:schemeClr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2" name="Marcador de texto 3"/>
          <p:cNvSpPr>
            <a:spLocks noGrp="1"/>
          </p:cNvSpPr>
          <p:nvPr>
            <p:ph type="body" sz="quarter" idx="19"/>
          </p:nvPr>
        </p:nvSpPr>
        <p:spPr>
          <a:xfrm>
            <a:off x="7011741" y="3796205"/>
            <a:ext cx="4469512" cy="9144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00">
                <a:solidFill>
                  <a:schemeClr val="accent6">
                    <a:lumMod val="75000"/>
                  </a:schemeClr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3" name="Marcador de texto 3"/>
          <p:cNvSpPr>
            <a:spLocks noGrp="1"/>
          </p:cNvSpPr>
          <p:nvPr>
            <p:ph type="body" sz="quarter" idx="20"/>
          </p:nvPr>
        </p:nvSpPr>
        <p:spPr>
          <a:xfrm>
            <a:off x="7011741" y="4892360"/>
            <a:ext cx="4469512" cy="9144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00">
                <a:solidFill>
                  <a:schemeClr val="accent6">
                    <a:lumMod val="75000"/>
                  </a:schemeClr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4" name="Título 1"/>
          <p:cNvSpPr>
            <a:spLocks noGrp="1"/>
          </p:cNvSpPr>
          <p:nvPr>
            <p:ph type="title" hasCustomPrompt="1"/>
          </p:nvPr>
        </p:nvSpPr>
        <p:spPr>
          <a:xfrm>
            <a:off x="3006811" y="150943"/>
            <a:ext cx="8346989" cy="817200"/>
          </a:xfrm>
        </p:spPr>
        <p:txBody>
          <a:bodyPr/>
          <a:lstStyle/>
          <a:p>
            <a:r>
              <a:rPr lang="es-ES" dirty="0" smtClean="0"/>
              <a:t>Título de la diapositiva</a:t>
            </a:r>
            <a:endParaRPr lang="es-ES" dirty="0"/>
          </a:p>
        </p:txBody>
      </p:sp>
      <p:grpSp>
        <p:nvGrpSpPr>
          <p:cNvPr id="28" name="Group 22"/>
          <p:cNvGrpSpPr/>
          <p:nvPr userDrawn="1"/>
        </p:nvGrpSpPr>
        <p:grpSpPr>
          <a:xfrm>
            <a:off x="301545" y="2815249"/>
            <a:ext cx="682943" cy="684000"/>
            <a:chOff x="6325956" y="1852024"/>
            <a:chExt cx="1588229" cy="1588229"/>
          </a:xfrm>
        </p:grpSpPr>
        <p:sp>
          <p:nvSpPr>
            <p:cNvPr id="29" name="Oval 23"/>
            <p:cNvSpPr/>
            <p:nvPr/>
          </p:nvSpPr>
          <p:spPr>
            <a:xfrm>
              <a:off x="6325956" y="1852024"/>
              <a:ext cx="1588229" cy="158822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  <a:alpha val="90000"/>
              </a:schemeClr>
            </a:solidFill>
            <a:ln w="2540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30" name="Oval 4"/>
            <p:cNvSpPr/>
            <p:nvPr/>
          </p:nvSpPr>
          <p:spPr>
            <a:xfrm>
              <a:off x="6483676" y="1967056"/>
              <a:ext cx="1272787" cy="127278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43061" tIns="55880" rIns="143061" bIns="55880" numCol="1" spcCol="1270" anchor="ctr" anchorCtr="0">
              <a:noAutofit/>
            </a:bodyPr>
            <a:lstStyle/>
            <a:p>
              <a:pPr lvl="0"/>
              <a:endParaRPr lang="id-ID" sz="2800" i="0" dirty="0">
                <a:solidFill>
                  <a:schemeClr val="bg1">
                    <a:lumMod val="95000"/>
                  </a:schemeClr>
                </a:solidFill>
                <a:latin typeface="FontAwesome" pitchFamily="2" charset="0"/>
              </a:endParaRPr>
            </a:p>
          </p:txBody>
        </p:sp>
      </p:grpSp>
      <p:grpSp>
        <p:nvGrpSpPr>
          <p:cNvPr id="31" name="Group 31"/>
          <p:cNvGrpSpPr/>
          <p:nvPr userDrawn="1"/>
        </p:nvGrpSpPr>
        <p:grpSpPr>
          <a:xfrm>
            <a:off x="6102893" y="2815249"/>
            <a:ext cx="682943" cy="684000"/>
            <a:chOff x="6325956" y="1852024"/>
            <a:chExt cx="1588229" cy="1588229"/>
          </a:xfrm>
        </p:grpSpPr>
        <p:sp>
          <p:nvSpPr>
            <p:cNvPr id="32" name="Oval 32"/>
            <p:cNvSpPr/>
            <p:nvPr/>
          </p:nvSpPr>
          <p:spPr>
            <a:xfrm>
              <a:off x="6325956" y="1852024"/>
              <a:ext cx="1588229" cy="158822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  <a:alpha val="90000"/>
              </a:schemeClr>
            </a:solidFill>
            <a:ln w="2540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33" name="Oval 4"/>
            <p:cNvSpPr/>
            <p:nvPr/>
          </p:nvSpPr>
          <p:spPr>
            <a:xfrm>
              <a:off x="6483676" y="1967056"/>
              <a:ext cx="1272786" cy="12727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43061" tIns="55880" rIns="143061" bIns="55880" numCol="1" spcCol="1270" anchor="ctr" anchorCtr="0">
              <a:noAutofit/>
            </a:bodyPr>
            <a:lstStyle/>
            <a:p>
              <a:pPr lvl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id-ID" sz="2400" kern="1200" dirty="0">
                <a:solidFill>
                  <a:schemeClr val="bg1">
                    <a:lumMod val="95000"/>
                  </a:schemeClr>
                </a:solidFill>
                <a:latin typeface="FontAwesome" pitchFamily="2" charset="0"/>
              </a:endParaRPr>
            </a:p>
          </p:txBody>
        </p:sp>
      </p:grpSp>
      <p:sp>
        <p:nvSpPr>
          <p:cNvPr id="34" name="Marcador de texto 3"/>
          <p:cNvSpPr>
            <a:spLocks noGrp="1"/>
          </p:cNvSpPr>
          <p:nvPr>
            <p:ph type="body" sz="quarter" idx="21"/>
          </p:nvPr>
        </p:nvSpPr>
        <p:spPr>
          <a:xfrm>
            <a:off x="1251864" y="2700049"/>
            <a:ext cx="4469512" cy="9144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00">
                <a:solidFill>
                  <a:schemeClr val="accent6">
                    <a:lumMod val="75000"/>
                  </a:schemeClr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5" name="Marcador de texto 3"/>
          <p:cNvSpPr>
            <a:spLocks noGrp="1"/>
          </p:cNvSpPr>
          <p:nvPr>
            <p:ph type="body" sz="quarter" idx="22"/>
          </p:nvPr>
        </p:nvSpPr>
        <p:spPr>
          <a:xfrm>
            <a:off x="7011741" y="2700049"/>
            <a:ext cx="4469512" cy="9144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00">
                <a:solidFill>
                  <a:schemeClr val="accent6">
                    <a:lumMod val="75000"/>
                  </a:schemeClr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8350110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Viñetas oscu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17"/>
          <p:cNvSpPr/>
          <p:nvPr userDrawn="1"/>
        </p:nvSpPr>
        <p:spPr>
          <a:xfrm>
            <a:off x="0" y="1492831"/>
            <a:ext cx="12192000" cy="5464323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grpSp>
        <p:nvGrpSpPr>
          <p:cNvPr id="50" name="Group 19"/>
          <p:cNvGrpSpPr/>
          <p:nvPr userDrawn="1"/>
        </p:nvGrpSpPr>
        <p:grpSpPr>
          <a:xfrm>
            <a:off x="301545" y="2286986"/>
            <a:ext cx="682943" cy="684000"/>
            <a:chOff x="6325956" y="1809336"/>
            <a:chExt cx="1588229" cy="1588229"/>
          </a:xfrm>
        </p:grpSpPr>
        <p:sp>
          <p:nvSpPr>
            <p:cNvPr id="51" name="Oval 20"/>
            <p:cNvSpPr/>
            <p:nvPr/>
          </p:nvSpPr>
          <p:spPr>
            <a:xfrm>
              <a:off x="6325956" y="1809336"/>
              <a:ext cx="1588229" cy="158822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  <a:alpha val="90000"/>
              </a:schemeClr>
            </a:solidFill>
            <a:ln w="2540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52" name="Oval 4"/>
            <p:cNvSpPr/>
            <p:nvPr/>
          </p:nvSpPr>
          <p:spPr>
            <a:xfrm>
              <a:off x="6483676" y="1967056"/>
              <a:ext cx="1272786" cy="12727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43061" tIns="55880" rIns="143061" bIns="55880" numCol="1" spcCol="1270" anchor="ctr" anchorCtr="0">
              <a:noAutofit/>
            </a:bodyPr>
            <a:lstStyle/>
            <a:p>
              <a:pPr lvl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id-ID" sz="2400" i="0" kern="1200" dirty="0">
                <a:solidFill>
                  <a:schemeClr val="bg1">
                    <a:lumMod val="95000"/>
                  </a:schemeClr>
                </a:solidFill>
                <a:latin typeface="FontAwesome" pitchFamily="2" charset="0"/>
              </a:endParaRPr>
            </a:p>
          </p:txBody>
        </p:sp>
      </p:grpSp>
      <p:grpSp>
        <p:nvGrpSpPr>
          <p:cNvPr id="53" name="Group 22"/>
          <p:cNvGrpSpPr/>
          <p:nvPr userDrawn="1"/>
        </p:nvGrpSpPr>
        <p:grpSpPr>
          <a:xfrm>
            <a:off x="301545" y="3931220"/>
            <a:ext cx="682943" cy="684000"/>
            <a:chOff x="6325956" y="1852024"/>
            <a:chExt cx="1588229" cy="1588229"/>
          </a:xfrm>
        </p:grpSpPr>
        <p:sp>
          <p:nvSpPr>
            <p:cNvPr id="54" name="Oval 23"/>
            <p:cNvSpPr/>
            <p:nvPr/>
          </p:nvSpPr>
          <p:spPr>
            <a:xfrm>
              <a:off x="6325956" y="1852024"/>
              <a:ext cx="1588229" cy="1588229"/>
            </a:xfrm>
            <a:prstGeom prst="ellipse">
              <a:avLst/>
            </a:prstGeom>
            <a:solidFill>
              <a:schemeClr val="accent1">
                <a:lumMod val="60000"/>
                <a:lumOff val="40000"/>
                <a:alpha val="90000"/>
              </a:schemeClr>
            </a:solidFill>
            <a:ln w="2540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55" name="Oval 4"/>
            <p:cNvSpPr/>
            <p:nvPr/>
          </p:nvSpPr>
          <p:spPr>
            <a:xfrm>
              <a:off x="6483676" y="1967056"/>
              <a:ext cx="1272787" cy="127278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43061" tIns="55880" rIns="143061" bIns="55880" numCol="1" spcCol="1270" anchor="ctr" anchorCtr="0">
              <a:noAutofit/>
            </a:bodyPr>
            <a:lstStyle/>
            <a:p>
              <a:pPr lvl="0"/>
              <a:endParaRPr lang="id-ID" sz="2800" i="0" dirty="0">
                <a:solidFill>
                  <a:schemeClr val="bg1">
                    <a:lumMod val="95000"/>
                  </a:schemeClr>
                </a:solidFill>
                <a:latin typeface="FontAwesome" pitchFamily="2" charset="0"/>
              </a:endParaRPr>
            </a:p>
          </p:txBody>
        </p:sp>
      </p:grpSp>
      <p:grpSp>
        <p:nvGrpSpPr>
          <p:cNvPr id="56" name="Group 25"/>
          <p:cNvGrpSpPr/>
          <p:nvPr userDrawn="1"/>
        </p:nvGrpSpPr>
        <p:grpSpPr>
          <a:xfrm>
            <a:off x="301545" y="5575453"/>
            <a:ext cx="682943" cy="684000"/>
            <a:chOff x="6325956" y="1809336"/>
            <a:chExt cx="1588229" cy="1588229"/>
          </a:xfrm>
        </p:grpSpPr>
        <p:sp>
          <p:nvSpPr>
            <p:cNvPr id="57" name="Oval 26"/>
            <p:cNvSpPr/>
            <p:nvPr/>
          </p:nvSpPr>
          <p:spPr>
            <a:xfrm>
              <a:off x="6325956" y="1809336"/>
              <a:ext cx="1588229" cy="1588229"/>
            </a:xfrm>
            <a:prstGeom prst="ellipse">
              <a:avLst/>
            </a:prstGeom>
            <a:solidFill>
              <a:schemeClr val="accent1">
                <a:alpha val="90000"/>
              </a:schemeClr>
            </a:solidFill>
            <a:ln w="2540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58" name="Oval 4"/>
            <p:cNvSpPr/>
            <p:nvPr/>
          </p:nvSpPr>
          <p:spPr>
            <a:xfrm>
              <a:off x="6483676" y="1967056"/>
              <a:ext cx="1272786" cy="12727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43061" tIns="55880" rIns="143061" bIns="55880" numCol="1" spcCol="1270" anchor="ctr" anchorCtr="0">
              <a:noAutofit/>
            </a:bodyPr>
            <a:lstStyle/>
            <a:p>
              <a:pPr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id-ID" sz="2800" i="0" dirty="0" smtClean="0">
                <a:solidFill>
                  <a:schemeClr val="bg1">
                    <a:lumMod val="95000"/>
                  </a:schemeClr>
                </a:solidFill>
                <a:latin typeface="FontAwesome" pitchFamily="2" charset="0"/>
              </a:endParaRPr>
            </a:p>
          </p:txBody>
        </p:sp>
      </p:grpSp>
      <p:grpSp>
        <p:nvGrpSpPr>
          <p:cNvPr id="59" name="Group 28"/>
          <p:cNvGrpSpPr/>
          <p:nvPr userDrawn="1"/>
        </p:nvGrpSpPr>
        <p:grpSpPr>
          <a:xfrm>
            <a:off x="6102893" y="2286986"/>
            <a:ext cx="682943" cy="684000"/>
            <a:chOff x="6325956" y="1809336"/>
            <a:chExt cx="1588229" cy="1588229"/>
          </a:xfrm>
        </p:grpSpPr>
        <p:sp>
          <p:nvSpPr>
            <p:cNvPr id="60" name="Oval 29"/>
            <p:cNvSpPr/>
            <p:nvPr/>
          </p:nvSpPr>
          <p:spPr>
            <a:xfrm>
              <a:off x="6325956" y="1809336"/>
              <a:ext cx="1588229" cy="158822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  <a:alpha val="90000"/>
              </a:schemeClr>
            </a:solidFill>
            <a:ln w="2540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61" name="Oval 4"/>
            <p:cNvSpPr/>
            <p:nvPr/>
          </p:nvSpPr>
          <p:spPr>
            <a:xfrm>
              <a:off x="6483676" y="1967056"/>
              <a:ext cx="1272786" cy="12727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43061" tIns="55880" rIns="143061" bIns="55880" numCol="1" spcCol="1270" anchor="ctr" anchorCtr="0">
              <a:noAutofit/>
            </a:bodyPr>
            <a:lstStyle/>
            <a:p>
              <a:pPr lvl="0" algn="ctr"/>
              <a:endParaRPr lang="id-ID" sz="2800" i="0" dirty="0">
                <a:solidFill>
                  <a:schemeClr val="bg1">
                    <a:lumMod val="95000"/>
                  </a:schemeClr>
                </a:solidFill>
                <a:latin typeface="FontAwesome" pitchFamily="2" charset="0"/>
              </a:endParaRPr>
            </a:p>
          </p:txBody>
        </p:sp>
      </p:grpSp>
      <p:grpSp>
        <p:nvGrpSpPr>
          <p:cNvPr id="62" name="Group 31"/>
          <p:cNvGrpSpPr/>
          <p:nvPr userDrawn="1"/>
        </p:nvGrpSpPr>
        <p:grpSpPr>
          <a:xfrm>
            <a:off x="6102893" y="3931220"/>
            <a:ext cx="682943" cy="684000"/>
            <a:chOff x="6325956" y="1852024"/>
            <a:chExt cx="1588229" cy="1588229"/>
          </a:xfrm>
        </p:grpSpPr>
        <p:sp>
          <p:nvSpPr>
            <p:cNvPr id="63" name="Oval 32"/>
            <p:cNvSpPr/>
            <p:nvPr/>
          </p:nvSpPr>
          <p:spPr>
            <a:xfrm>
              <a:off x="6325956" y="1852024"/>
              <a:ext cx="1588229" cy="1588229"/>
            </a:xfrm>
            <a:prstGeom prst="ellipse">
              <a:avLst/>
            </a:prstGeom>
            <a:solidFill>
              <a:schemeClr val="accent1">
                <a:lumMod val="60000"/>
                <a:lumOff val="40000"/>
                <a:alpha val="90000"/>
              </a:schemeClr>
            </a:solidFill>
            <a:ln w="2540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64" name="Oval 4"/>
            <p:cNvSpPr/>
            <p:nvPr/>
          </p:nvSpPr>
          <p:spPr>
            <a:xfrm>
              <a:off x="6483676" y="1967056"/>
              <a:ext cx="1272786" cy="12727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43061" tIns="55880" rIns="143061" bIns="55880" numCol="1" spcCol="1270" anchor="ctr" anchorCtr="0">
              <a:noAutofit/>
            </a:bodyPr>
            <a:lstStyle/>
            <a:p>
              <a:pPr lvl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id-ID" sz="2400" kern="1200" dirty="0">
                <a:solidFill>
                  <a:schemeClr val="bg1">
                    <a:lumMod val="95000"/>
                  </a:schemeClr>
                </a:solidFill>
                <a:latin typeface="FontAwesome" pitchFamily="2" charset="0"/>
              </a:endParaRPr>
            </a:p>
          </p:txBody>
        </p:sp>
      </p:grpSp>
      <p:grpSp>
        <p:nvGrpSpPr>
          <p:cNvPr id="65" name="Group 34"/>
          <p:cNvGrpSpPr/>
          <p:nvPr userDrawn="1"/>
        </p:nvGrpSpPr>
        <p:grpSpPr>
          <a:xfrm>
            <a:off x="6102893" y="5575453"/>
            <a:ext cx="682943" cy="684000"/>
            <a:chOff x="6325956" y="1809336"/>
            <a:chExt cx="1588229" cy="1588229"/>
          </a:xfrm>
        </p:grpSpPr>
        <p:sp>
          <p:nvSpPr>
            <p:cNvPr id="66" name="Oval 35"/>
            <p:cNvSpPr/>
            <p:nvPr/>
          </p:nvSpPr>
          <p:spPr>
            <a:xfrm>
              <a:off x="6325956" y="1809336"/>
              <a:ext cx="1588229" cy="1588229"/>
            </a:xfrm>
            <a:prstGeom prst="ellipse">
              <a:avLst/>
            </a:prstGeom>
            <a:solidFill>
              <a:schemeClr val="accent1">
                <a:alpha val="90000"/>
              </a:schemeClr>
            </a:solidFill>
            <a:ln w="2540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67" name="Oval 4"/>
            <p:cNvSpPr/>
            <p:nvPr/>
          </p:nvSpPr>
          <p:spPr>
            <a:xfrm>
              <a:off x="6483676" y="1967056"/>
              <a:ext cx="1272786" cy="12727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43061" tIns="55880" rIns="143061" bIns="55880" numCol="1" spcCol="1270" anchor="ctr" anchorCtr="0">
              <a:noAutofit/>
            </a:bodyPr>
            <a:lstStyle/>
            <a:p>
              <a:pPr lvl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id-ID" sz="2400" kern="1200" dirty="0">
                <a:solidFill>
                  <a:schemeClr val="bg1">
                    <a:lumMod val="95000"/>
                  </a:schemeClr>
                </a:solidFill>
                <a:latin typeface="FontAwesome" pitchFamily="2" charset="0"/>
              </a:endParaRPr>
            </a:p>
          </p:txBody>
        </p:sp>
      </p:grpSp>
      <p:sp>
        <p:nvSpPr>
          <p:cNvPr id="68" name="Marcador de texto 3"/>
          <p:cNvSpPr>
            <a:spLocks noGrp="1"/>
          </p:cNvSpPr>
          <p:nvPr>
            <p:ph type="body" sz="quarter" idx="15"/>
          </p:nvPr>
        </p:nvSpPr>
        <p:spPr>
          <a:xfrm>
            <a:off x="1254922" y="2171786"/>
            <a:ext cx="4469512" cy="9144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9" name="Marcador de texto 3"/>
          <p:cNvSpPr>
            <a:spLocks noGrp="1"/>
          </p:cNvSpPr>
          <p:nvPr>
            <p:ph type="body" sz="quarter" idx="16"/>
          </p:nvPr>
        </p:nvSpPr>
        <p:spPr>
          <a:xfrm>
            <a:off x="1251864" y="3816020"/>
            <a:ext cx="4469512" cy="9144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0" name="Marcador de texto 3"/>
          <p:cNvSpPr>
            <a:spLocks noGrp="1"/>
          </p:cNvSpPr>
          <p:nvPr>
            <p:ph type="body" sz="quarter" idx="17"/>
          </p:nvPr>
        </p:nvSpPr>
        <p:spPr>
          <a:xfrm>
            <a:off x="1251864" y="5460253"/>
            <a:ext cx="4469512" cy="9144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1" name="Marcador de texto 3"/>
          <p:cNvSpPr>
            <a:spLocks noGrp="1"/>
          </p:cNvSpPr>
          <p:nvPr>
            <p:ph type="body" sz="quarter" idx="18"/>
          </p:nvPr>
        </p:nvSpPr>
        <p:spPr>
          <a:xfrm>
            <a:off x="7096477" y="2171786"/>
            <a:ext cx="4469512" cy="9144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2" name="Marcador de texto 3"/>
          <p:cNvSpPr>
            <a:spLocks noGrp="1"/>
          </p:cNvSpPr>
          <p:nvPr>
            <p:ph type="body" sz="quarter" idx="19"/>
          </p:nvPr>
        </p:nvSpPr>
        <p:spPr>
          <a:xfrm>
            <a:off x="7011741" y="3816020"/>
            <a:ext cx="4469512" cy="9144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3" name="Marcador de texto 3"/>
          <p:cNvSpPr>
            <a:spLocks noGrp="1"/>
          </p:cNvSpPr>
          <p:nvPr>
            <p:ph type="body" sz="quarter" idx="20"/>
          </p:nvPr>
        </p:nvSpPr>
        <p:spPr>
          <a:xfrm>
            <a:off x="7011741" y="5460253"/>
            <a:ext cx="4469512" cy="9144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4" name="Título 1"/>
          <p:cNvSpPr>
            <a:spLocks noGrp="1"/>
          </p:cNvSpPr>
          <p:nvPr>
            <p:ph type="title" hasCustomPrompt="1"/>
          </p:nvPr>
        </p:nvSpPr>
        <p:spPr>
          <a:xfrm>
            <a:off x="3006811" y="150943"/>
            <a:ext cx="8346989" cy="817200"/>
          </a:xfrm>
        </p:spPr>
        <p:txBody>
          <a:bodyPr/>
          <a:lstStyle/>
          <a:p>
            <a:r>
              <a:rPr lang="es-ES" dirty="0" smtClean="0"/>
              <a:t>Título de la diapositiva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9482167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Viñetas oscu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17"/>
          <p:cNvSpPr/>
          <p:nvPr userDrawn="1"/>
        </p:nvSpPr>
        <p:spPr>
          <a:xfrm>
            <a:off x="0" y="1492831"/>
            <a:ext cx="12192000" cy="5464323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grpSp>
        <p:nvGrpSpPr>
          <p:cNvPr id="50" name="Group 19"/>
          <p:cNvGrpSpPr/>
          <p:nvPr userDrawn="1"/>
        </p:nvGrpSpPr>
        <p:grpSpPr>
          <a:xfrm>
            <a:off x="301545" y="2200355"/>
            <a:ext cx="682943" cy="684000"/>
            <a:chOff x="6325956" y="1809336"/>
            <a:chExt cx="1588229" cy="1588229"/>
          </a:xfrm>
        </p:grpSpPr>
        <p:sp>
          <p:nvSpPr>
            <p:cNvPr id="51" name="Oval 20"/>
            <p:cNvSpPr/>
            <p:nvPr/>
          </p:nvSpPr>
          <p:spPr>
            <a:xfrm>
              <a:off x="6325956" y="1809336"/>
              <a:ext cx="1588229" cy="158822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  <a:alpha val="90000"/>
              </a:schemeClr>
            </a:solidFill>
            <a:ln w="2540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52" name="Oval 4"/>
            <p:cNvSpPr/>
            <p:nvPr/>
          </p:nvSpPr>
          <p:spPr>
            <a:xfrm>
              <a:off x="6483676" y="1967056"/>
              <a:ext cx="1272786" cy="12727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43061" tIns="55880" rIns="143061" bIns="55880" numCol="1" spcCol="1270" anchor="ctr" anchorCtr="0">
              <a:noAutofit/>
            </a:bodyPr>
            <a:lstStyle/>
            <a:p>
              <a:pPr lvl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id-ID" sz="2400" i="0" kern="1200" dirty="0">
                <a:solidFill>
                  <a:schemeClr val="bg1">
                    <a:lumMod val="95000"/>
                  </a:schemeClr>
                </a:solidFill>
                <a:latin typeface="FontAwesome" pitchFamily="2" charset="0"/>
              </a:endParaRPr>
            </a:p>
          </p:txBody>
        </p:sp>
      </p:grpSp>
      <p:grpSp>
        <p:nvGrpSpPr>
          <p:cNvPr id="53" name="Group 22"/>
          <p:cNvGrpSpPr/>
          <p:nvPr userDrawn="1"/>
        </p:nvGrpSpPr>
        <p:grpSpPr>
          <a:xfrm>
            <a:off x="301545" y="4392667"/>
            <a:ext cx="682943" cy="684000"/>
            <a:chOff x="6325956" y="1852024"/>
            <a:chExt cx="1588229" cy="1588229"/>
          </a:xfrm>
        </p:grpSpPr>
        <p:sp>
          <p:nvSpPr>
            <p:cNvPr id="54" name="Oval 23"/>
            <p:cNvSpPr/>
            <p:nvPr/>
          </p:nvSpPr>
          <p:spPr>
            <a:xfrm>
              <a:off x="6325956" y="1852024"/>
              <a:ext cx="1588229" cy="1588229"/>
            </a:xfrm>
            <a:prstGeom prst="ellipse">
              <a:avLst/>
            </a:prstGeom>
            <a:solidFill>
              <a:schemeClr val="accent1">
                <a:lumMod val="60000"/>
                <a:lumOff val="40000"/>
                <a:alpha val="90000"/>
              </a:schemeClr>
            </a:solidFill>
            <a:ln w="2540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55" name="Oval 4"/>
            <p:cNvSpPr/>
            <p:nvPr/>
          </p:nvSpPr>
          <p:spPr>
            <a:xfrm>
              <a:off x="6483676" y="1967056"/>
              <a:ext cx="1272787" cy="127278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43061" tIns="55880" rIns="143061" bIns="55880" numCol="1" spcCol="1270" anchor="ctr" anchorCtr="0">
              <a:noAutofit/>
            </a:bodyPr>
            <a:lstStyle/>
            <a:p>
              <a:pPr lvl="0"/>
              <a:endParaRPr lang="id-ID" sz="2800" i="0" dirty="0">
                <a:solidFill>
                  <a:schemeClr val="bg1">
                    <a:lumMod val="95000"/>
                  </a:schemeClr>
                </a:solidFill>
                <a:latin typeface="FontAwesome" pitchFamily="2" charset="0"/>
              </a:endParaRPr>
            </a:p>
          </p:txBody>
        </p:sp>
      </p:grpSp>
      <p:grpSp>
        <p:nvGrpSpPr>
          <p:cNvPr id="56" name="Group 25"/>
          <p:cNvGrpSpPr/>
          <p:nvPr userDrawn="1"/>
        </p:nvGrpSpPr>
        <p:grpSpPr>
          <a:xfrm>
            <a:off x="301545" y="5488822"/>
            <a:ext cx="682943" cy="684000"/>
            <a:chOff x="6325956" y="1809336"/>
            <a:chExt cx="1588229" cy="1588229"/>
          </a:xfrm>
        </p:grpSpPr>
        <p:sp>
          <p:nvSpPr>
            <p:cNvPr id="57" name="Oval 26"/>
            <p:cNvSpPr/>
            <p:nvPr/>
          </p:nvSpPr>
          <p:spPr>
            <a:xfrm>
              <a:off x="6325956" y="1809336"/>
              <a:ext cx="1588229" cy="1588229"/>
            </a:xfrm>
            <a:prstGeom prst="ellipse">
              <a:avLst/>
            </a:prstGeom>
            <a:solidFill>
              <a:schemeClr val="accent1">
                <a:alpha val="90000"/>
              </a:schemeClr>
            </a:solidFill>
            <a:ln w="2540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58" name="Oval 4"/>
            <p:cNvSpPr/>
            <p:nvPr/>
          </p:nvSpPr>
          <p:spPr>
            <a:xfrm>
              <a:off x="6483676" y="1967056"/>
              <a:ext cx="1272786" cy="12727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43061" tIns="55880" rIns="143061" bIns="55880" numCol="1" spcCol="1270" anchor="ctr" anchorCtr="0">
              <a:noAutofit/>
            </a:bodyPr>
            <a:lstStyle/>
            <a:p>
              <a:pPr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id-ID" sz="2800" i="0" dirty="0" smtClean="0">
                <a:solidFill>
                  <a:schemeClr val="bg1">
                    <a:lumMod val="95000"/>
                  </a:schemeClr>
                </a:solidFill>
                <a:latin typeface="FontAwesome" pitchFamily="2" charset="0"/>
              </a:endParaRPr>
            </a:p>
          </p:txBody>
        </p:sp>
      </p:grpSp>
      <p:grpSp>
        <p:nvGrpSpPr>
          <p:cNvPr id="59" name="Group 28"/>
          <p:cNvGrpSpPr/>
          <p:nvPr userDrawn="1"/>
        </p:nvGrpSpPr>
        <p:grpSpPr>
          <a:xfrm>
            <a:off x="6102893" y="2200355"/>
            <a:ext cx="682943" cy="684000"/>
            <a:chOff x="6325956" y="1809336"/>
            <a:chExt cx="1588229" cy="1588229"/>
          </a:xfrm>
        </p:grpSpPr>
        <p:sp>
          <p:nvSpPr>
            <p:cNvPr id="60" name="Oval 29"/>
            <p:cNvSpPr/>
            <p:nvPr/>
          </p:nvSpPr>
          <p:spPr>
            <a:xfrm>
              <a:off x="6325956" y="1809336"/>
              <a:ext cx="1588229" cy="158822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  <a:alpha val="90000"/>
              </a:schemeClr>
            </a:solidFill>
            <a:ln w="2540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61" name="Oval 4"/>
            <p:cNvSpPr/>
            <p:nvPr/>
          </p:nvSpPr>
          <p:spPr>
            <a:xfrm>
              <a:off x="6483676" y="1967056"/>
              <a:ext cx="1272786" cy="12727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43061" tIns="55880" rIns="143061" bIns="55880" numCol="1" spcCol="1270" anchor="ctr" anchorCtr="0">
              <a:noAutofit/>
            </a:bodyPr>
            <a:lstStyle/>
            <a:p>
              <a:pPr lvl="0" algn="ctr"/>
              <a:endParaRPr lang="id-ID" sz="2800" i="0" dirty="0">
                <a:solidFill>
                  <a:schemeClr val="bg1">
                    <a:lumMod val="95000"/>
                  </a:schemeClr>
                </a:solidFill>
                <a:latin typeface="FontAwesome" pitchFamily="2" charset="0"/>
              </a:endParaRPr>
            </a:p>
          </p:txBody>
        </p:sp>
      </p:grpSp>
      <p:grpSp>
        <p:nvGrpSpPr>
          <p:cNvPr id="62" name="Group 31"/>
          <p:cNvGrpSpPr/>
          <p:nvPr userDrawn="1"/>
        </p:nvGrpSpPr>
        <p:grpSpPr>
          <a:xfrm>
            <a:off x="6102893" y="4392667"/>
            <a:ext cx="682943" cy="684000"/>
            <a:chOff x="6325956" y="1852024"/>
            <a:chExt cx="1588229" cy="1588229"/>
          </a:xfrm>
        </p:grpSpPr>
        <p:sp>
          <p:nvSpPr>
            <p:cNvPr id="63" name="Oval 32"/>
            <p:cNvSpPr/>
            <p:nvPr/>
          </p:nvSpPr>
          <p:spPr>
            <a:xfrm>
              <a:off x="6325956" y="1852024"/>
              <a:ext cx="1588229" cy="1588229"/>
            </a:xfrm>
            <a:prstGeom prst="ellipse">
              <a:avLst/>
            </a:prstGeom>
            <a:solidFill>
              <a:schemeClr val="accent1">
                <a:lumMod val="60000"/>
                <a:lumOff val="40000"/>
                <a:alpha val="90000"/>
              </a:schemeClr>
            </a:solidFill>
            <a:ln w="2540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64" name="Oval 4"/>
            <p:cNvSpPr/>
            <p:nvPr/>
          </p:nvSpPr>
          <p:spPr>
            <a:xfrm>
              <a:off x="6483676" y="1967056"/>
              <a:ext cx="1272786" cy="12727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43061" tIns="55880" rIns="143061" bIns="55880" numCol="1" spcCol="1270" anchor="ctr" anchorCtr="0">
              <a:noAutofit/>
            </a:bodyPr>
            <a:lstStyle/>
            <a:p>
              <a:pPr lvl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id-ID" sz="2400" kern="1200" dirty="0">
                <a:solidFill>
                  <a:schemeClr val="bg1">
                    <a:lumMod val="95000"/>
                  </a:schemeClr>
                </a:solidFill>
                <a:latin typeface="FontAwesome" pitchFamily="2" charset="0"/>
              </a:endParaRPr>
            </a:p>
          </p:txBody>
        </p:sp>
      </p:grpSp>
      <p:grpSp>
        <p:nvGrpSpPr>
          <p:cNvPr id="65" name="Group 34"/>
          <p:cNvGrpSpPr/>
          <p:nvPr userDrawn="1"/>
        </p:nvGrpSpPr>
        <p:grpSpPr>
          <a:xfrm>
            <a:off x="6102893" y="5488822"/>
            <a:ext cx="682943" cy="684000"/>
            <a:chOff x="6325956" y="1809336"/>
            <a:chExt cx="1588229" cy="1588229"/>
          </a:xfrm>
        </p:grpSpPr>
        <p:sp>
          <p:nvSpPr>
            <p:cNvPr id="66" name="Oval 35"/>
            <p:cNvSpPr/>
            <p:nvPr/>
          </p:nvSpPr>
          <p:spPr>
            <a:xfrm>
              <a:off x="6325956" y="1809336"/>
              <a:ext cx="1588229" cy="1588229"/>
            </a:xfrm>
            <a:prstGeom prst="ellipse">
              <a:avLst/>
            </a:prstGeom>
            <a:solidFill>
              <a:schemeClr val="accent1">
                <a:alpha val="90000"/>
              </a:schemeClr>
            </a:solidFill>
            <a:ln w="2540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67" name="Oval 4"/>
            <p:cNvSpPr/>
            <p:nvPr/>
          </p:nvSpPr>
          <p:spPr>
            <a:xfrm>
              <a:off x="6483676" y="1967056"/>
              <a:ext cx="1272786" cy="12727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43061" tIns="55880" rIns="143061" bIns="55880" numCol="1" spcCol="1270" anchor="ctr" anchorCtr="0">
              <a:noAutofit/>
            </a:bodyPr>
            <a:lstStyle/>
            <a:p>
              <a:pPr lvl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id-ID" sz="2400" kern="1200" dirty="0">
                <a:solidFill>
                  <a:schemeClr val="bg1">
                    <a:lumMod val="95000"/>
                  </a:schemeClr>
                </a:solidFill>
                <a:latin typeface="FontAwesome" pitchFamily="2" charset="0"/>
              </a:endParaRPr>
            </a:p>
          </p:txBody>
        </p:sp>
      </p:grpSp>
      <p:sp>
        <p:nvSpPr>
          <p:cNvPr id="68" name="Marcador de texto 3"/>
          <p:cNvSpPr>
            <a:spLocks noGrp="1"/>
          </p:cNvSpPr>
          <p:nvPr>
            <p:ph type="body" sz="quarter" idx="15"/>
          </p:nvPr>
        </p:nvSpPr>
        <p:spPr>
          <a:xfrm>
            <a:off x="1254922" y="2085155"/>
            <a:ext cx="4469512" cy="9144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00">
                <a:solidFill>
                  <a:schemeClr val="accent6">
                    <a:lumMod val="75000"/>
                  </a:schemeClr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9" name="Marcador de texto 3"/>
          <p:cNvSpPr>
            <a:spLocks noGrp="1"/>
          </p:cNvSpPr>
          <p:nvPr>
            <p:ph type="body" sz="quarter" idx="16"/>
          </p:nvPr>
        </p:nvSpPr>
        <p:spPr>
          <a:xfrm>
            <a:off x="1251864" y="4277467"/>
            <a:ext cx="4469512" cy="9144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00">
                <a:solidFill>
                  <a:schemeClr val="accent6">
                    <a:lumMod val="75000"/>
                  </a:schemeClr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0" name="Marcador de texto 3"/>
          <p:cNvSpPr>
            <a:spLocks noGrp="1"/>
          </p:cNvSpPr>
          <p:nvPr>
            <p:ph type="body" sz="quarter" idx="17"/>
          </p:nvPr>
        </p:nvSpPr>
        <p:spPr>
          <a:xfrm>
            <a:off x="1251864" y="5373622"/>
            <a:ext cx="4469512" cy="9144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00">
                <a:solidFill>
                  <a:schemeClr val="accent6">
                    <a:lumMod val="75000"/>
                  </a:schemeClr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1" name="Marcador de texto 3"/>
          <p:cNvSpPr>
            <a:spLocks noGrp="1"/>
          </p:cNvSpPr>
          <p:nvPr>
            <p:ph type="body" sz="quarter" idx="18"/>
          </p:nvPr>
        </p:nvSpPr>
        <p:spPr>
          <a:xfrm>
            <a:off x="7011741" y="2085155"/>
            <a:ext cx="4469512" cy="9144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00">
                <a:solidFill>
                  <a:schemeClr val="accent6">
                    <a:lumMod val="75000"/>
                  </a:schemeClr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2" name="Marcador de texto 3"/>
          <p:cNvSpPr>
            <a:spLocks noGrp="1"/>
          </p:cNvSpPr>
          <p:nvPr>
            <p:ph type="body" sz="quarter" idx="19"/>
          </p:nvPr>
        </p:nvSpPr>
        <p:spPr>
          <a:xfrm>
            <a:off x="7011741" y="4277467"/>
            <a:ext cx="4469512" cy="9144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00">
                <a:solidFill>
                  <a:schemeClr val="accent6">
                    <a:lumMod val="75000"/>
                  </a:schemeClr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3" name="Marcador de texto 3"/>
          <p:cNvSpPr>
            <a:spLocks noGrp="1"/>
          </p:cNvSpPr>
          <p:nvPr>
            <p:ph type="body" sz="quarter" idx="20"/>
          </p:nvPr>
        </p:nvSpPr>
        <p:spPr>
          <a:xfrm>
            <a:off x="7011741" y="5373622"/>
            <a:ext cx="4469512" cy="9144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00">
                <a:solidFill>
                  <a:schemeClr val="accent6">
                    <a:lumMod val="75000"/>
                  </a:schemeClr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4" name="Título 1"/>
          <p:cNvSpPr>
            <a:spLocks noGrp="1"/>
          </p:cNvSpPr>
          <p:nvPr>
            <p:ph type="title" hasCustomPrompt="1"/>
          </p:nvPr>
        </p:nvSpPr>
        <p:spPr>
          <a:xfrm>
            <a:off x="3006811" y="150943"/>
            <a:ext cx="8346989" cy="817200"/>
          </a:xfrm>
        </p:spPr>
        <p:txBody>
          <a:bodyPr/>
          <a:lstStyle/>
          <a:p>
            <a:r>
              <a:rPr lang="es-ES" dirty="0" smtClean="0"/>
              <a:t>Título de la diapositiva</a:t>
            </a:r>
            <a:endParaRPr lang="es-ES" dirty="0"/>
          </a:p>
        </p:txBody>
      </p:sp>
      <p:grpSp>
        <p:nvGrpSpPr>
          <p:cNvPr id="28" name="Group 22"/>
          <p:cNvGrpSpPr/>
          <p:nvPr userDrawn="1"/>
        </p:nvGrpSpPr>
        <p:grpSpPr>
          <a:xfrm>
            <a:off x="301545" y="3296511"/>
            <a:ext cx="682943" cy="684000"/>
            <a:chOff x="6325956" y="1852024"/>
            <a:chExt cx="1588229" cy="1588229"/>
          </a:xfrm>
        </p:grpSpPr>
        <p:sp>
          <p:nvSpPr>
            <p:cNvPr id="29" name="Oval 23"/>
            <p:cNvSpPr/>
            <p:nvPr/>
          </p:nvSpPr>
          <p:spPr>
            <a:xfrm>
              <a:off x="6325956" y="1852024"/>
              <a:ext cx="1588229" cy="158822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  <a:alpha val="90000"/>
              </a:schemeClr>
            </a:solidFill>
            <a:ln w="2540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30" name="Oval 4"/>
            <p:cNvSpPr/>
            <p:nvPr/>
          </p:nvSpPr>
          <p:spPr>
            <a:xfrm>
              <a:off x="6483676" y="1967056"/>
              <a:ext cx="1272787" cy="127278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43061" tIns="55880" rIns="143061" bIns="55880" numCol="1" spcCol="1270" anchor="ctr" anchorCtr="0">
              <a:noAutofit/>
            </a:bodyPr>
            <a:lstStyle/>
            <a:p>
              <a:pPr lvl="0"/>
              <a:endParaRPr lang="id-ID" sz="2800" i="0" dirty="0">
                <a:solidFill>
                  <a:schemeClr val="bg1">
                    <a:lumMod val="95000"/>
                  </a:schemeClr>
                </a:solidFill>
                <a:latin typeface="FontAwesome" pitchFamily="2" charset="0"/>
              </a:endParaRPr>
            </a:p>
          </p:txBody>
        </p:sp>
      </p:grpSp>
      <p:grpSp>
        <p:nvGrpSpPr>
          <p:cNvPr id="31" name="Group 31"/>
          <p:cNvGrpSpPr/>
          <p:nvPr userDrawn="1"/>
        </p:nvGrpSpPr>
        <p:grpSpPr>
          <a:xfrm>
            <a:off x="6102893" y="3296511"/>
            <a:ext cx="682943" cy="684000"/>
            <a:chOff x="6325956" y="1852024"/>
            <a:chExt cx="1588229" cy="1588229"/>
          </a:xfrm>
        </p:grpSpPr>
        <p:sp>
          <p:nvSpPr>
            <p:cNvPr id="32" name="Oval 32"/>
            <p:cNvSpPr/>
            <p:nvPr/>
          </p:nvSpPr>
          <p:spPr>
            <a:xfrm>
              <a:off x="6325956" y="1852024"/>
              <a:ext cx="1588229" cy="158822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  <a:alpha val="90000"/>
              </a:schemeClr>
            </a:solidFill>
            <a:ln w="2540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33" name="Oval 4"/>
            <p:cNvSpPr/>
            <p:nvPr/>
          </p:nvSpPr>
          <p:spPr>
            <a:xfrm>
              <a:off x="6483676" y="1967056"/>
              <a:ext cx="1272786" cy="12727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43061" tIns="55880" rIns="143061" bIns="55880" numCol="1" spcCol="1270" anchor="ctr" anchorCtr="0">
              <a:noAutofit/>
            </a:bodyPr>
            <a:lstStyle/>
            <a:p>
              <a:pPr lvl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id-ID" sz="2400" kern="1200" dirty="0">
                <a:solidFill>
                  <a:schemeClr val="bg1">
                    <a:lumMod val="95000"/>
                  </a:schemeClr>
                </a:solidFill>
                <a:latin typeface="FontAwesome" pitchFamily="2" charset="0"/>
              </a:endParaRPr>
            </a:p>
          </p:txBody>
        </p:sp>
      </p:grpSp>
      <p:sp>
        <p:nvSpPr>
          <p:cNvPr id="34" name="Marcador de texto 3"/>
          <p:cNvSpPr>
            <a:spLocks noGrp="1"/>
          </p:cNvSpPr>
          <p:nvPr>
            <p:ph type="body" sz="quarter" idx="21"/>
          </p:nvPr>
        </p:nvSpPr>
        <p:spPr>
          <a:xfrm>
            <a:off x="1251864" y="3181311"/>
            <a:ext cx="4469512" cy="9144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00">
                <a:solidFill>
                  <a:schemeClr val="accent6">
                    <a:lumMod val="75000"/>
                  </a:schemeClr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5" name="Marcador de texto 3"/>
          <p:cNvSpPr>
            <a:spLocks noGrp="1"/>
          </p:cNvSpPr>
          <p:nvPr>
            <p:ph type="body" sz="quarter" idx="22"/>
          </p:nvPr>
        </p:nvSpPr>
        <p:spPr>
          <a:xfrm>
            <a:off x="7011741" y="3181311"/>
            <a:ext cx="4469512" cy="9144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00">
                <a:solidFill>
                  <a:schemeClr val="accent6">
                    <a:lumMod val="75000"/>
                  </a:schemeClr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1585279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s-ES" dirty="0" smtClean="0"/>
              <a:t>Título de la diapositiva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264928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rvicio de Aparcamien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3"/>
          <p:cNvSpPr/>
          <p:nvPr/>
        </p:nvSpPr>
        <p:spPr>
          <a:xfrm>
            <a:off x="2880000" y="3675049"/>
            <a:ext cx="2756571" cy="4552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800"/>
          </a:p>
        </p:txBody>
      </p:sp>
      <p:sp>
        <p:nvSpPr>
          <p:cNvPr id="9" name="Rectangle 24"/>
          <p:cNvSpPr/>
          <p:nvPr/>
        </p:nvSpPr>
        <p:spPr>
          <a:xfrm>
            <a:off x="6555429" y="3675049"/>
            <a:ext cx="2756571" cy="4552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800"/>
          </a:p>
        </p:txBody>
      </p:sp>
      <p:sp>
        <p:nvSpPr>
          <p:cNvPr id="10" name="Rectangle 25"/>
          <p:cNvSpPr/>
          <p:nvPr/>
        </p:nvSpPr>
        <p:spPr>
          <a:xfrm>
            <a:off x="5636571" y="3676322"/>
            <a:ext cx="918857" cy="45527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800"/>
          </a:p>
        </p:txBody>
      </p:sp>
      <p:sp>
        <p:nvSpPr>
          <p:cNvPr id="13" name="Marcador de título 1"/>
          <p:cNvSpPr>
            <a:spLocks noGrp="1"/>
          </p:cNvSpPr>
          <p:nvPr>
            <p:ph type="title"/>
          </p:nvPr>
        </p:nvSpPr>
        <p:spPr>
          <a:xfrm>
            <a:off x="838199" y="1039529"/>
            <a:ext cx="10515600" cy="228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 dirty="0"/>
          </a:p>
        </p:txBody>
      </p:sp>
      <p:sp>
        <p:nvSpPr>
          <p:cNvPr id="14" name="Rectangle 11"/>
          <p:cNvSpPr/>
          <p:nvPr/>
        </p:nvSpPr>
        <p:spPr>
          <a:xfrm>
            <a:off x="4696419" y="5077945"/>
            <a:ext cx="27991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1400" noProof="0" dirty="0" smtClean="0">
                <a:solidFill>
                  <a:schemeClr val="accent1">
                    <a:lumMod val="75000"/>
                  </a:schemeClr>
                </a:solidFill>
                <a:latin typeface="Gill Sans MT" panose="020B0502020104020203" pitchFamily="34" charset="0"/>
                <a:ea typeface="Roboto" panose="02000000000000000000" pitchFamily="2" charset="0"/>
                <a:cs typeface="Open Sans Light" panose="020B0306030504020204" pitchFamily="34" charset="0"/>
              </a:rPr>
              <a:t>Dirección</a:t>
            </a:r>
            <a:r>
              <a:rPr lang="id-ID" sz="1400" dirty="0" smtClean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  <a:ea typeface="Roboto" panose="02000000000000000000" pitchFamily="2" charset="0"/>
                <a:cs typeface="Open Sans Light" panose="020B0306030504020204" pitchFamily="34" charset="0"/>
              </a:rPr>
              <a:t> </a:t>
            </a:r>
            <a:r>
              <a:rPr lang="es-ES" sz="1400" noProof="0" dirty="0" smtClean="0">
                <a:solidFill>
                  <a:schemeClr val="accent1">
                    <a:lumMod val="75000"/>
                  </a:schemeClr>
                </a:solidFill>
                <a:latin typeface="Gill Sans MT" panose="020B0502020104020203" pitchFamily="34" charset="0"/>
                <a:ea typeface="Roboto" panose="02000000000000000000" pitchFamily="2" charset="0"/>
                <a:cs typeface="Open Sans Light" panose="020B0306030504020204" pitchFamily="34" charset="0"/>
              </a:rPr>
              <a:t>de</a:t>
            </a:r>
            <a:r>
              <a:rPr lang="id-ID" sz="1400" dirty="0" smtClean="0">
                <a:solidFill>
                  <a:schemeClr val="accent1">
                    <a:lumMod val="75000"/>
                  </a:schemeClr>
                </a:solidFill>
                <a:latin typeface="Gill Sans MT" panose="020B0502020104020203" pitchFamily="34" charset="0"/>
                <a:ea typeface="Roboto" panose="02000000000000000000" pitchFamily="2" charset="0"/>
                <a:cs typeface="Open Sans Light" panose="020B0306030504020204" pitchFamily="34" charset="0"/>
              </a:rPr>
              <a:t> </a:t>
            </a:r>
            <a:r>
              <a:rPr lang="es-ES" sz="1400" noProof="0" dirty="0" smtClean="0">
                <a:solidFill>
                  <a:schemeClr val="accent1">
                    <a:lumMod val="75000"/>
                  </a:schemeClr>
                </a:solidFill>
                <a:latin typeface="Gill Sans MT" panose="020B0502020104020203" pitchFamily="34" charset="0"/>
                <a:ea typeface="Roboto" panose="02000000000000000000" pitchFamily="2" charset="0"/>
                <a:cs typeface="Open Sans Light" panose="020B0306030504020204" pitchFamily="34" charset="0"/>
              </a:rPr>
              <a:t>Servicios de Movilidad</a:t>
            </a:r>
            <a:endParaRPr lang="id-ID" sz="1400" dirty="0" smtClean="0">
              <a:solidFill>
                <a:schemeClr val="accent1">
                  <a:lumMod val="75000"/>
                </a:schemeClr>
              </a:solidFill>
              <a:latin typeface="Gill Sans MT" panose="020B0502020104020203" pitchFamily="34" charset="0"/>
              <a:ea typeface="Roboto" panose="02000000000000000000" pitchFamily="2" charset="0"/>
              <a:cs typeface="Open Sans Light" panose="020B0306030504020204" pitchFamily="34" charset="0"/>
            </a:endParaRPr>
          </a:p>
          <a:p>
            <a:pPr algn="ctr"/>
            <a:r>
              <a:rPr lang="es-ES" sz="1400" noProof="0" dirty="0" smtClean="0">
                <a:solidFill>
                  <a:schemeClr val="accent4"/>
                </a:solidFill>
                <a:latin typeface="Gill Sans MT" panose="020B0502020104020203" pitchFamily="34" charset="0"/>
                <a:ea typeface="Roboto" panose="02000000000000000000" pitchFamily="2" charset="0"/>
                <a:cs typeface="Open Sans Light" panose="020B0306030504020204" pitchFamily="34" charset="0"/>
              </a:rPr>
              <a:t>Servicio de Aparcamientos</a:t>
            </a:r>
            <a:endParaRPr lang="es-ES" sz="1400" noProof="0" dirty="0">
              <a:solidFill>
                <a:schemeClr val="accent4"/>
              </a:solidFill>
              <a:latin typeface="Gill Sans MT" panose="020B0502020104020203" pitchFamily="34" charset="0"/>
              <a:ea typeface="Roboto" panose="02000000000000000000" pitchFamily="2" charset="0"/>
              <a:cs typeface="Open Sans Light" panose="020B0306030504020204" pitchFamily="34" charset="0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8123" y="3859897"/>
            <a:ext cx="1095754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3862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s-ES" dirty="0" smtClean="0"/>
              <a:t>Título de la diapositiva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260909"/>
            <a:ext cx="5181600" cy="4916054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 dirty="0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260909"/>
            <a:ext cx="5181600" cy="4916054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1455400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atro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s-ES" dirty="0" smtClean="0"/>
              <a:t>Título de la diapositiva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260909"/>
            <a:ext cx="5181600" cy="24588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 dirty="0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260909"/>
            <a:ext cx="5181600" cy="24588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 dirty="0"/>
          </a:p>
        </p:txBody>
      </p:sp>
      <p:sp>
        <p:nvSpPr>
          <p:cNvPr id="5" name="Marcador de contenido 2"/>
          <p:cNvSpPr>
            <a:spLocks noGrp="1"/>
          </p:cNvSpPr>
          <p:nvPr>
            <p:ph sz="half" idx="10"/>
          </p:nvPr>
        </p:nvSpPr>
        <p:spPr>
          <a:xfrm>
            <a:off x="838200" y="4012475"/>
            <a:ext cx="5181600" cy="24588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 dirty="0"/>
          </a:p>
        </p:txBody>
      </p:sp>
      <p:sp>
        <p:nvSpPr>
          <p:cNvPr id="6" name="Marcador de contenido 3"/>
          <p:cNvSpPr>
            <a:spLocks noGrp="1"/>
          </p:cNvSpPr>
          <p:nvPr>
            <p:ph sz="half" idx="11"/>
          </p:nvPr>
        </p:nvSpPr>
        <p:spPr>
          <a:xfrm>
            <a:off x="6172200" y="4012475"/>
            <a:ext cx="5181600" cy="24588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95154383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3005400" y="170838"/>
            <a:ext cx="8348400" cy="817200"/>
          </a:xfrm>
        </p:spPr>
        <p:txBody>
          <a:bodyPr/>
          <a:lstStyle>
            <a:lvl1pPr>
              <a:defRPr/>
            </a:lvl1pPr>
          </a:lstStyle>
          <a:p>
            <a:r>
              <a:rPr lang="es-ES" dirty="0" smtClean="0"/>
              <a:t>Título de la diapositiva</a:t>
            </a:r>
            <a:endParaRPr lang="es-ES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199895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023807"/>
            <a:ext cx="5157787" cy="4165856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 dirty="0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199895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023807"/>
            <a:ext cx="5183188" cy="4165856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017260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s-ES" dirty="0" smtClean="0"/>
              <a:t>Título de la diapositiva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5446564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3006988" y="144379"/>
            <a:ext cx="8348400" cy="817200"/>
          </a:xfrm>
        </p:spPr>
        <p:txBody>
          <a:bodyPr anchor="ctr"/>
          <a:lstStyle>
            <a:lvl1pPr>
              <a:defRPr sz="4000" baseline="0"/>
            </a:lvl1pPr>
          </a:lstStyle>
          <a:p>
            <a:r>
              <a:rPr lang="es-ES" dirty="0" smtClean="0"/>
              <a:t>Título de la diapositiva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1212782"/>
            <a:ext cx="6172200" cy="464826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11" name="Marcador de texto 3"/>
          <p:cNvSpPr>
            <a:spLocks noGrp="1"/>
          </p:cNvSpPr>
          <p:nvPr>
            <p:ph type="body" sz="half" idx="10"/>
          </p:nvPr>
        </p:nvSpPr>
        <p:spPr>
          <a:xfrm>
            <a:off x="859038" y="4780272"/>
            <a:ext cx="3932237" cy="108077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5" name="Marcador de contenido 14"/>
          <p:cNvSpPr>
            <a:spLocks noGrp="1"/>
          </p:cNvSpPr>
          <p:nvPr>
            <p:ph sz="quarter" idx="11"/>
          </p:nvPr>
        </p:nvSpPr>
        <p:spPr>
          <a:xfrm>
            <a:off x="859037" y="1212782"/>
            <a:ext cx="3932237" cy="34258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75444564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co B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lipse 4"/>
          <p:cNvSpPr/>
          <p:nvPr userDrawn="1"/>
        </p:nvSpPr>
        <p:spPr>
          <a:xfrm>
            <a:off x="3907570" y="4416432"/>
            <a:ext cx="1574800" cy="1573200"/>
          </a:xfrm>
          <a:prstGeom prst="ellipse">
            <a:avLst/>
          </a:prstGeom>
          <a:noFill/>
          <a:ln w="762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9" name="Marcador de texto 8"/>
          <p:cNvSpPr>
            <a:spLocks noGrp="1"/>
          </p:cNvSpPr>
          <p:nvPr>
            <p:ph type="body" sz="quarter" idx="15"/>
          </p:nvPr>
        </p:nvSpPr>
        <p:spPr>
          <a:xfrm>
            <a:off x="740539" y="1960896"/>
            <a:ext cx="1651001" cy="1652400"/>
          </a:xfrm>
          <a:prstGeom prst="ellipse">
            <a:avLst/>
          </a:prstGeom>
          <a:ln w="76200">
            <a:solidFill>
              <a:schemeClr val="accent4"/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5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8" name="Marcador de texto 8"/>
          <p:cNvSpPr>
            <a:spLocks noGrp="1"/>
          </p:cNvSpPr>
          <p:nvPr>
            <p:ph type="body" sz="quarter" idx="16"/>
          </p:nvPr>
        </p:nvSpPr>
        <p:spPr>
          <a:xfrm>
            <a:off x="3076847" y="1164585"/>
            <a:ext cx="1651001" cy="1652400"/>
          </a:xfrm>
          <a:prstGeom prst="ellipse">
            <a:avLst/>
          </a:prstGeom>
          <a:ln w="76200">
            <a:solidFill>
              <a:schemeClr val="accent4"/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5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9" name="Marcador de texto 8"/>
          <p:cNvSpPr>
            <a:spLocks noGrp="1"/>
          </p:cNvSpPr>
          <p:nvPr>
            <p:ph type="body" sz="quarter" idx="17"/>
          </p:nvPr>
        </p:nvSpPr>
        <p:spPr>
          <a:xfrm>
            <a:off x="5899927" y="1728937"/>
            <a:ext cx="1651001" cy="1652400"/>
          </a:xfrm>
          <a:prstGeom prst="ellipse">
            <a:avLst/>
          </a:prstGeom>
          <a:ln w="76200">
            <a:solidFill>
              <a:schemeClr val="accent4"/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5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0" name="Marcador de texto 8"/>
          <p:cNvSpPr>
            <a:spLocks noGrp="1"/>
          </p:cNvSpPr>
          <p:nvPr>
            <p:ph type="body" sz="quarter" idx="18"/>
          </p:nvPr>
        </p:nvSpPr>
        <p:spPr>
          <a:xfrm>
            <a:off x="7854586" y="2747521"/>
            <a:ext cx="1651001" cy="1652400"/>
          </a:xfrm>
          <a:prstGeom prst="ellipse">
            <a:avLst/>
          </a:prstGeom>
          <a:ln w="76200">
            <a:solidFill>
              <a:schemeClr val="accent4"/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5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1" name="Marcador de texto 8"/>
          <p:cNvSpPr>
            <a:spLocks noGrp="1"/>
          </p:cNvSpPr>
          <p:nvPr>
            <p:ph type="body" sz="quarter" idx="19"/>
          </p:nvPr>
        </p:nvSpPr>
        <p:spPr>
          <a:xfrm>
            <a:off x="9116355" y="4132470"/>
            <a:ext cx="1651001" cy="1652400"/>
          </a:xfrm>
          <a:prstGeom prst="ellipse">
            <a:avLst/>
          </a:prstGeom>
          <a:ln w="76200">
            <a:solidFill>
              <a:schemeClr val="accent4"/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5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0" name="Elipse 9"/>
          <p:cNvSpPr/>
          <p:nvPr userDrawn="1"/>
        </p:nvSpPr>
        <p:spPr>
          <a:xfrm>
            <a:off x="2334576" y="3538869"/>
            <a:ext cx="478891" cy="359168"/>
          </a:xfrm>
          <a:prstGeom prst="ellipse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42" name="Elipse 41"/>
          <p:cNvSpPr/>
          <p:nvPr userDrawn="1"/>
        </p:nvSpPr>
        <p:spPr>
          <a:xfrm>
            <a:off x="2888705" y="3813581"/>
            <a:ext cx="384000" cy="2880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43" name="Elipse 42"/>
          <p:cNvSpPr/>
          <p:nvPr userDrawn="1"/>
        </p:nvSpPr>
        <p:spPr>
          <a:xfrm>
            <a:off x="3421760" y="4126341"/>
            <a:ext cx="288000" cy="216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44" name="Elipse 43"/>
          <p:cNvSpPr/>
          <p:nvPr userDrawn="1"/>
        </p:nvSpPr>
        <p:spPr>
          <a:xfrm>
            <a:off x="3902348" y="4379919"/>
            <a:ext cx="192000" cy="14400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45" name="Elipse 44"/>
          <p:cNvSpPr/>
          <p:nvPr userDrawn="1"/>
        </p:nvSpPr>
        <p:spPr>
          <a:xfrm>
            <a:off x="4002850" y="2975612"/>
            <a:ext cx="478891" cy="359168"/>
          </a:xfrm>
          <a:prstGeom prst="ellipse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46" name="Elipse 45"/>
          <p:cNvSpPr/>
          <p:nvPr userDrawn="1"/>
        </p:nvSpPr>
        <p:spPr>
          <a:xfrm>
            <a:off x="4214520" y="3400998"/>
            <a:ext cx="384000" cy="2880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47" name="Elipse 46"/>
          <p:cNvSpPr/>
          <p:nvPr userDrawn="1"/>
        </p:nvSpPr>
        <p:spPr>
          <a:xfrm>
            <a:off x="4361058" y="3776523"/>
            <a:ext cx="288000" cy="216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48" name="Elipse 47"/>
          <p:cNvSpPr/>
          <p:nvPr userDrawn="1"/>
        </p:nvSpPr>
        <p:spPr>
          <a:xfrm>
            <a:off x="4525854" y="4104072"/>
            <a:ext cx="192000" cy="14400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49" name="Elipse 48"/>
          <p:cNvSpPr/>
          <p:nvPr userDrawn="1"/>
        </p:nvSpPr>
        <p:spPr>
          <a:xfrm>
            <a:off x="5861718" y="3371628"/>
            <a:ext cx="478891" cy="359168"/>
          </a:xfrm>
          <a:prstGeom prst="ellipse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50" name="Elipse 49"/>
          <p:cNvSpPr/>
          <p:nvPr userDrawn="1"/>
        </p:nvSpPr>
        <p:spPr>
          <a:xfrm>
            <a:off x="5551785" y="3709175"/>
            <a:ext cx="384000" cy="2880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51" name="Elipse 50"/>
          <p:cNvSpPr/>
          <p:nvPr userDrawn="1"/>
        </p:nvSpPr>
        <p:spPr>
          <a:xfrm>
            <a:off x="5315357" y="4009808"/>
            <a:ext cx="288000" cy="216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52" name="Elipse 51"/>
          <p:cNvSpPr/>
          <p:nvPr userDrawn="1"/>
        </p:nvSpPr>
        <p:spPr>
          <a:xfrm>
            <a:off x="5123357" y="4250778"/>
            <a:ext cx="192000" cy="14400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53" name="Elipse 52"/>
          <p:cNvSpPr/>
          <p:nvPr userDrawn="1"/>
        </p:nvSpPr>
        <p:spPr>
          <a:xfrm>
            <a:off x="7319586" y="4111062"/>
            <a:ext cx="478891" cy="359168"/>
          </a:xfrm>
          <a:prstGeom prst="ellipse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54" name="Elipse 53"/>
          <p:cNvSpPr/>
          <p:nvPr userDrawn="1"/>
        </p:nvSpPr>
        <p:spPr>
          <a:xfrm>
            <a:off x="6720208" y="4351111"/>
            <a:ext cx="384000" cy="2880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55" name="Elipse 54"/>
          <p:cNvSpPr/>
          <p:nvPr userDrawn="1"/>
        </p:nvSpPr>
        <p:spPr>
          <a:xfrm>
            <a:off x="6241085" y="4561128"/>
            <a:ext cx="288000" cy="216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56" name="Elipse 55"/>
          <p:cNvSpPr/>
          <p:nvPr userDrawn="1"/>
        </p:nvSpPr>
        <p:spPr>
          <a:xfrm>
            <a:off x="5808446" y="4700607"/>
            <a:ext cx="192000" cy="14400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57" name="Elipse 56"/>
          <p:cNvSpPr/>
          <p:nvPr userDrawn="1"/>
        </p:nvSpPr>
        <p:spPr>
          <a:xfrm>
            <a:off x="8266516" y="5184959"/>
            <a:ext cx="478891" cy="359168"/>
          </a:xfrm>
          <a:prstGeom prst="ellipse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58" name="Elipse 57"/>
          <p:cNvSpPr/>
          <p:nvPr userDrawn="1"/>
        </p:nvSpPr>
        <p:spPr>
          <a:xfrm>
            <a:off x="7454320" y="5214113"/>
            <a:ext cx="384000" cy="2880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59" name="Elipse 58"/>
          <p:cNvSpPr/>
          <p:nvPr userDrawn="1"/>
        </p:nvSpPr>
        <p:spPr>
          <a:xfrm>
            <a:off x="6738124" y="5211942"/>
            <a:ext cx="288000" cy="216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60" name="Elipse 59"/>
          <p:cNvSpPr/>
          <p:nvPr userDrawn="1"/>
        </p:nvSpPr>
        <p:spPr>
          <a:xfrm>
            <a:off x="6072229" y="5214113"/>
            <a:ext cx="192000" cy="14400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61" name="Título 1"/>
          <p:cNvSpPr>
            <a:spLocks noGrp="1"/>
          </p:cNvSpPr>
          <p:nvPr>
            <p:ph type="title" hasCustomPrompt="1"/>
          </p:nvPr>
        </p:nvSpPr>
        <p:spPr>
          <a:xfrm>
            <a:off x="3006811" y="150943"/>
            <a:ext cx="8346989" cy="817200"/>
          </a:xfrm>
        </p:spPr>
        <p:txBody>
          <a:bodyPr/>
          <a:lstStyle/>
          <a:p>
            <a:r>
              <a:rPr lang="es-ES" dirty="0" smtClean="0"/>
              <a:t>Título de la diapositiva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1292096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Viñetas cla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Imagen 4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841"/>
          <a:stretch/>
        </p:blipFill>
        <p:spPr>
          <a:xfrm>
            <a:off x="0" y="5806760"/>
            <a:ext cx="12192000" cy="1063941"/>
          </a:xfrm>
          <a:prstGeom prst="rect">
            <a:avLst/>
          </a:prstGeom>
        </p:spPr>
      </p:pic>
      <p:grpSp>
        <p:nvGrpSpPr>
          <p:cNvPr id="50" name="Group 19"/>
          <p:cNvGrpSpPr/>
          <p:nvPr userDrawn="1"/>
        </p:nvGrpSpPr>
        <p:grpSpPr>
          <a:xfrm>
            <a:off x="301545" y="1719093"/>
            <a:ext cx="682943" cy="684000"/>
            <a:chOff x="6325956" y="1809336"/>
            <a:chExt cx="1588229" cy="1588229"/>
          </a:xfrm>
        </p:grpSpPr>
        <p:sp>
          <p:nvSpPr>
            <p:cNvPr id="51" name="Oval 20"/>
            <p:cNvSpPr/>
            <p:nvPr/>
          </p:nvSpPr>
          <p:spPr>
            <a:xfrm>
              <a:off x="6325956" y="1809336"/>
              <a:ext cx="1588229" cy="1588229"/>
            </a:xfrm>
            <a:prstGeom prst="ellipse">
              <a:avLst/>
            </a:prstGeom>
            <a:solidFill>
              <a:schemeClr val="accent4">
                <a:lumMod val="20000"/>
                <a:lumOff val="80000"/>
                <a:alpha val="90000"/>
              </a:schemeClr>
            </a:solidFill>
            <a:ln w="2540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52" name="Oval 4"/>
            <p:cNvSpPr/>
            <p:nvPr/>
          </p:nvSpPr>
          <p:spPr>
            <a:xfrm>
              <a:off x="6483676" y="1967056"/>
              <a:ext cx="1272786" cy="12727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43061" tIns="55880" rIns="143061" bIns="55880" numCol="1" spcCol="1270" anchor="ctr" anchorCtr="0">
              <a:noAutofit/>
            </a:bodyPr>
            <a:lstStyle/>
            <a:p>
              <a:pPr lvl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id-ID" sz="2400" i="0" kern="1200" dirty="0">
                <a:solidFill>
                  <a:schemeClr val="bg1">
                    <a:lumMod val="95000"/>
                  </a:schemeClr>
                </a:solidFill>
                <a:latin typeface="FontAwesome" pitchFamily="2" charset="0"/>
              </a:endParaRPr>
            </a:p>
          </p:txBody>
        </p:sp>
      </p:grpSp>
      <p:grpSp>
        <p:nvGrpSpPr>
          <p:cNvPr id="53" name="Group 22"/>
          <p:cNvGrpSpPr/>
          <p:nvPr userDrawn="1"/>
        </p:nvGrpSpPr>
        <p:grpSpPr>
          <a:xfrm>
            <a:off x="301545" y="3363326"/>
            <a:ext cx="682943" cy="684000"/>
            <a:chOff x="6325956" y="1852024"/>
            <a:chExt cx="1588229" cy="1588229"/>
          </a:xfrm>
        </p:grpSpPr>
        <p:sp>
          <p:nvSpPr>
            <p:cNvPr id="54" name="Oval 23"/>
            <p:cNvSpPr/>
            <p:nvPr/>
          </p:nvSpPr>
          <p:spPr>
            <a:xfrm>
              <a:off x="6325956" y="1852024"/>
              <a:ext cx="1588229" cy="158822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  <a:alpha val="90000"/>
              </a:schemeClr>
            </a:solidFill>
            <a:ln w="2540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55" name="Oval 4"/>
            <p:cNvSpPr/>
            <p:nvPr/>
          </p:nvSpPr>
          <p:spPr>
            <a:xfrm>
              <a:off x="6483676" y="1967056"/>
              <a:ext cx="1272787" cy="127278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43061" tIns="55880" rIns="143061" bIns="55880" numCol="1" spcCol="1270" anchor="ctr" anchorCtr="0">
              <a:noAutofit/>
            </a:bodyPr>
            <a:lstStyle/>
            <a:p>
              <a:pPr lvl="0"/>
              <a:endParaRPr lang="id-ID" sz="2800" i="0" dirty="0">
                <a:solidFill>
                  <a:schemeClr val="bg1">
                    <a:lumMod val="95000"/>
                  </a:schemeClr>
                </a:solidFill>
                <a:latin typeface="FontAwesome" pitchFamily="2" charset="0"/>
              </a:endParaRPr>
            </a:p>
          </p:txBody>
        </p:sp>
      </p:grpSp>
      <p:grpSp>
        <p:nvGrpSpPr>
          <p:cNvPr id="56" name="Group 25"/>
          <p:cNvGrpSpPr/>
          <p:nvPr userDrawn="1"/>
        </p:nvGrpSpPr>
        <p:grpSpPr>
          <a:xfrm>
            <a:off x="301545" y="5007560"/>
            <a:ext cx="682943" cy="684000"/>
            <a:chOff x="6325956" y="1809336"/>
            <a:chExt cx="1588229" cy="1588229"/>
          </a:xfrm>
        </p:grpSpPr>
        <p:sp>
          <p:nvSpPr>
            <p:cNvPr id="57" name="Oval 26"/>
            <p:cNvSpPr/>
            <p:nvPr/>
          </p:nvSpPr>
          <p:spPr>
            <a:xfrm>
              <a:off x="6325956" y="1809336"/>
              <a:ext cx="1588229" cy="1588229"/>
            </a:xfrm>
            <a:prstGeom prst="ellipse">
              <a:avLst/>
            </a:prstGeom>
            <a:solidFill>
              <a:schemeClr val="accent4">
                <a:lumMod val="75000"/>
                <a:alpha val="90000"/>
              </a:schemeClr>
            </a:solidFill>
            <a:ln w="2540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58" name="Oval 4"/>
            <p:cNvSpPr/>
            <p:nvPr/>
          </p:nvSpPr>
          <p:spPr>
            <a:xfrm>
              <a:off x="6483676" y="1967056"/>
              <a:ext cx="1272786" cy="12727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43061" tIns="55880" rIns="143061" bIns="55880" numCol="1" spcCol="1270" anchor="ctr" anchorCtr="0">
              <a:noAutofit/>
            </a:bodyPr>
            <a:lstStyle/>
            <a:p>
              <a:pPr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id-ID" sz="2800" i="0" dirty="0" smtClean="0">
                <a:solidFill>
                  <a:schemeClr val="bg1">
                    <a:lumMod val="95000"/>
                  </a:schemeClr>
                </a:solidFill>
                <a:latin typeface="FontAwesome" pitchFamily="2" charset="0"/>
              </a:endParaRPr>
            </a:p>
          </p:txBody>
        </p:sp>
      </p:grpSp>
      <p:grpSp>
        <p:nvGrpSpPr>
          <p:cNvPr id="59" name="Group 28"/>
          <p:cNvGrpSpPr/>
          <p:nvPr userDrawn="1"/>
        </p:nvGrpSpPr>
        <p:grpSpPr>
          <a:xfrm>
            <a:off x="6102893" y="1719093"/>
            <a:ext cx="682943" cy="684000"/>
            <a:chOff x="6325956" y="1809336"/>
            <a:chExt cx="1588229" cy="1588229"/>
          </a:xfrm>
        </p:grpSpPr>
        <p:sp>
          <p:nvSpPr>
            <p:cNvPr id="60" name="Oval 29"/>
            <p:cNvSpPr/>
            <p:nvPr/>
          </p:nvSpPr>
          <p:spPr>
            <a:xfrm>
              <a:off x="6325956" y="1809336"/>
              <a:ext cx="1588229" cy="1588229"/>
            </a:xfrm>
            <a:prstGeom prst="ellipse">
              <a:avLst/>
            </a:prstGeom>
            <a:solidFill>
              <a:schemeClr val="accent4">
                <a:lumMod val="20000"/>
                <a:lumOff val="80000"/>
                <a:alpha val="90000"/>
              </a:schemeClr>
            </a:solidFill>
            <a:ln w="2540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61" name="Oval 4"/>
            <p:cNvSpPr/>
            <p:nvPr/>
          </p:nvSpPr>
          <p:spPr>
            <a:xfrm>
              <a:off x="6483676" y="1967056"/>
              <a:ext cx="1272786" cy="12727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43061" tIns="55880" rIns="143061" bIns="55880" numCol="1" spcCol="1270" anchor="ctr" anchorCtr="0">
              <a:noAutofit/>
            </a:bodyPr>
            <a:lstStyle/>
            <a:p>
              <a:pPr lvl="0" algn="ctr"/>
              <a:endParaRPr lang="id-ID" sz="2800" i="0" dirty="0">
                <a:solidFill>
                  <a:schemeClr val="bg1">
                    <a:lumMod val="95000"/>
                  </a:schemeClr>
                </a:solidFill>
                <a:latin typeface="FontAwesome" pitchFamily="2" charset="0"/>
              </a:endParaRPr>
            </a:p>
          </p:txBody>
        </p:sp>
      </p:grpSp>
      <p:grpSp>
        <p:nvGrpSpPr>
          <p:cNvPr id="62" name="Group 31"/>
          <p:cNvGrpSpPr/>
          <p:nvPr userDrawn="1"/>
        </p:nvGrpSpPr>
        <p:grpSpPr>
          <a:xfrm>
            <a:off x="6102893" y="3363326"/>
            <a:ext cx="682943" cy="684000"/>
            <a:chOff x="6325956" y="1852024"/>
            <a:chExt cx="1588229" cy="1588229"/>
          </a:xfrm>
        </p:grpSpPr>
        <p:sp>
          <p:nvSpPr>
            <p:cNvPr id="63" name="Oval 32"/>
            <p:cNvSpPr/>
            <p:nvPr/>
          </p:nvSpPr>
          <p:spPr>
            <a:xfrm>
              <a:off x="6325956" y="1852024"/>
              <a:ext cx="1588229" cy="158822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  <a:alpha val="90000"/>
              </a:schemeClr>
            </a:solidFill>
            <a:ln w="2540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64" name="Oval 4"/>
            <p:cNvSpPr/>
            <p:nvPr/>
          </p:nvSpPr>
          <p:spPr>
            <a:xfrm>
              <a:off x="6483676" y="1967056"/>
              <a:ext cx="1272786" cy="12727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43061" tIns="55880" rIns="143061" bIns="55880" numCol="1" spcCol="1270" anchor="ctr" anchorCtr="0">
              <a:noAutofit/>
            </a:bodyPr>
            <a:lstStyle/>
            <a:p>
              <a:pPr lvl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id-ID" sz="2400" kern="1200" dirty="0">
                <a:solidFill>
                  <a:schemeClr val="bg1">
                    <a:lumMod val="95000"/>
                  </a:schemeClr>
                </a:solidFill>
                <a:latin typeface="FontAwesome" pitchFamily="2" charset="0"/>
              </a:endParaRPr>
            </a:p>
          </p:txBody>
        </p:sp>
      </p:grpSp>
      <p:grpSp>
        <p:nvGrpSpPr>
          <p:cNvPr id="65" name="Group 34"/>
          <p:cNvGrpSpPr/>
          <p:nvPr userDrawn="1"/>
        </p:nvGrpSpPr>
        <p:grpSpPr>
          <a:xfrm>
            <a:off x="6102893" y="5007560"/>
            <a:ext cx="682943" cy="684000"/>
            <a:chOff x="6325956" y="1809336"/>
            <a:chExt cx="1588229" cy="1588229"/>
          </a:xfrm>
        </p:grpSpPr>
        <p:sp>
          <p:nvSpPr>
            <p:cNvPr id="66" name="Oval 35"/>
            <p:cNvSpPr/>
            <p:nvPr/>
          </p:nvSpPr>
          <p:spPr>
            <a:xfrm>
              <a:off x="6325956" y="1809336"/>
              <a:ext cx="1588229" cy="1588229"/>
            </a:xfrm>
            <a:prstGeom prst="ellipse">
              <a:avLst/>
            </a:prstGeom>
            <a:solidFill>
              <a:schemeClr val="accent4">
                <a:lumMod val="75000"/>
                <a:alpha val="90000"/>
              </a:schemeClr>
            </a:solidFill>
            <a:ln w="2540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67" name="Oval 4"/>
            <p:cNvSpPr/>
            <p:nvPr/>
          </p:nvSpPr>
          <p:spPr>
            <a:xfrm>
              <a:off x="6483676" y="1967056"/>
              <a:ext cx="1272786" cy="12727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43061" tIns="55880" rIns="143061" bIns="55880" numCol="1" spcCol="1270" anchor="ctr" anchorCtr="0">
              <a:noAutofit/>
            </a:bodyPr>
            <a:lstStyle/>
            <a:p>
              <a:pPr lvl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id-ID" sz="2400" kern="1200" dirty="0">
                <a:solidFill>
                  <a:schemeClr val="bg1">
                    <a:lumMod val="95000"/>
                  </a:schemeClr>
                </a:solidFill>
                <a:latin typeface="FontAwesome" pitchFamily="2" charset="0"/>
              </a:endParaRPr>
            </a:p>
          </p:txBody>
        </p:sp>
      </p:grpSp>
      <p:sp>
        <p:nvSpPr>
          <p:cNvPr id="68" name="Marcador de texto 3"/>
          <p:cNvSpPr>
            <a:spLocks noGrp="1"/>
          </p:cNvSpPr>
          <p:nvPr>
            <p:ph type="body" sz="quarter" idx="15"/>
          </p:nvPr>
        </p:nvSpPr>
        <p:spPr>
          <a:xfrm>
            <a:off x="1254922" y="1603893"/>
            <a:ext cx="4469512" cy="9144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00">
                <a:solidFill>
                  <a:schemeClr val="accent6">
                    <a:lumMod val="75000"/>
                  </a:schemeClr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9" name="Marcador de texto 3"/>
          <p:cNvSpPr>
            <a:spLocks noGrp="1"/>
          </p:cNvSpPr>
          <p:nvPr>
            <p:ph type="body" sz="quarter" idx="16"/>
          </p:nvPr>
        </p:nvSpPr>
        <p:spPr>
          <a:xfrm>
            <a:off x="1251864" y="3248127"/>
            <a:ext cx="4469512" cy="9144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00">
                <a:solidFill>
                  <a:schemeClr val="accent6">
                    <a:lumMod val="75000"/>
                  </a:schemeClr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0" name="Marcador de texto 3"/>
          <p:cNvSpPr>
            <a:spLocks noGrp="1"/>
          </p:cNvSpPr>
          <p:nvPr>
            <p:ph type="body" sz="quarter" idx="17"/>
          </p:nvPr>
        </p:nvSpPr>
        <p:spPr>
          <a:xfrm>
            <a:off x="1251864" y="4892360"/>
            <a:ext cx="4469512" cy="9144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00">
                <a:solidFill>
                  <a:schemeClr val="accent6">
                    <a:lumMod val="75000"/>
                  </a:schemeClr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1" name="Marcador de texto 3"/>
          <p:cNvSpPr>
            <a:spLocks noGrp="1"/>
          </p:cNvSpPr>
          <p:nvPr>
            <p:ph type="body" sz="quarter" idx="18"/>
          </p:nvPr>
        </p:nvSpPr>
        <p:spPr>
          <a:xfrm>
            <a:off x="7096477" y="1603893"/>
            <a:ext cx="4469512" cy="9144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00">
                <a:solidFill>
                  <a:schemeClr val="accent6">
                    <a:lumMod val="75000"/>
                  </a:schemeClr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2" name="Marcador de texto 3"/>
          <p:cNvSpPr>
            <a:spLocks noGrp="1"/>
          </p:cNvSpPr>
          <p:nvPr>
            <p:ph type="body" sz="quarter" idx="19"/>
          </p:nvPr>
        </p:nvSpPr>
        <p:spPr>
          <a:xfrm>
            <a:off x="7011741" y="3248127"/>
            <a:ext cx="4469512" cy="9144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00">
                <a:solidFill>
                  <a:schemeClr val="accent6">
                    <a:lumMod val="75000"/>
                  </a:schemeClr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3" name="Marcador de texto 3"/>
          <p:cNvSpPr>
            <a:spLocks noGrp="1"/>
          </p:cNvSpPr>
          <p:nvPr>
            <p:ph type="body" sz="quarter" idx="20"/>
          </p:nvPr>
        </p:nvSpPr>
        <p:spPr>
          <a:xfrm>
            <a:off x="7011741" y="4892360"/>
            <a:ext cx="4469512" cy="9144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00">
                <a:solidFill>
                  <a:schemeClr val="accent6">
                    <a:lumMod val="75000"/>
                  </a:schemeClr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4" name="Título 1"/>
          <p:cNvSpPr>
            <a:spLocks noGrp="1"/>
          </p:cNvSpPr>
          <p:nvPr>
            <p:ph type="title" hasCustomPrompt="1"/>
          </p:nvPr>
        </p:nvSpPr>
        <p:spPr>
          <a:xfrm>
            <a:off x="3006811" y="150943"/>
            <a:ext cx="8346989" cy="817200"/>
          </a:xfrm>
        </p:spPr>
        <p:txBody>
          <a:bodyPr/>
          <a:lstStyle/>
          <a:p>
            <a:r>
              <a:rPr lang="es-ES" dirty="0" smtClean="0"/>
              <a:t>Título de la diapositiva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907448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Viñetas cla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Imagen 4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841"/>
          <a:stretch/>
        </p:blipFill>
        <p:spPr>
          <a:xfrm>
            <a:off x="0" y="5806760"/>
            <a:ext cx="12192000" cy="1063941"/>
          </a:xfrm>
          <a:prstGeom prst="rect">
            <a:avLst/>
          </a:prstGeom>
        </p:spPr>
      </p:pic>
      <p:grpSp>
        <p:nvGrpSpPr>
          <p:cNvPr id="50" name="Group 19"/>
          <p:cNvGrpSpPr/>
          <p:nvPr userDrawn="1"/>
        </p:nvGrpSpPr>
        <p:grpSpPr>
          <a:xfrm>
            <a:off x="301545" y="1719093"/>
            <a:ext cx="682943" cy="684000"/>
            <a:chOff x="6325956" y="1809336"/>
            <a:chExt cx="1588229" cy="1588229"/>
          </a:xfrm>
        </p:grpSpPr>
        <p:sp>
          <p:nvSpPr>
            <p:cNvPr id="51" name="Oval 20"/>
            <p:cNvSpPr/>
            <p:nvPr/>
          </p:nvSpPr>
          <p:spPr>
            <a:xfrm>
              <a:off x="6325956" y="1809336"/>
              <a:ext cx="1588229" cy="1588229"/>
            </a:xfrm>
            <a:prstGeom prst="ellipse">
              <a:avLst/>
            </a:prstGeom>
            <a:solidFill>
              <a:schemeClr val="accent4">
                <a:lumMod val="20000"/>
                <a:lumOff val="80000"/>
                <a:alpha val="90000"/>
              </a:schemeClr>
            </a:solidFill>
            <a:ln w="2540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52" name="Oval 4"/>
            <p:cNvSpPr/>
            <p:nvPr/>
          </p:nvSpPr>
          <p:spPr>
            <a:xfrm>
              <a:off x="6483676" y="1967056"/>
              <a:ext cx="1272786" cy="12727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43061" tIns="55880" rIns="143061" bIns="55880" numCol="1" spcCol="1270" anchor="ctr" anchorCtr="0">
              <a:noAutofit/>
            </a:bodyPr>
            <a:lstStyle/>
            <a:p>
              <a:pPr lvl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id-ID" sz="2400" i="0" kern="1200" dirty="0">
                <a:solidFill>
                  <a:schemeClr val="bg1">
                    <a:lumMod val="95000"/>
                  </a:schemeClr>
                </a:solidFill>
                <a:latin typeface="FontAwesome" pitchFamily="2" charset="0"/>
              </a:endParaRPr>
            </a:p>
          </p:txBody>
        </p:sp>
      </p:grpSp>
      <p:grpSp>
        <p:nvGrpSpPr>
          <p:cNvPr id="53" name="Group 22"/>
          <p:cNvGrpSpPr/>
          <p:nvPr userDrawn="1"/>
        </p:nvGrpSpPr>
        <p:grpSpPr>
          <a:xfrm>
            <a:off x="301545" y="3911405"/>
            <a:ext cx="682943" cy="684000"/>
            <a:chOff x="6325956" y="1852024"/>
            <a:chExt cx="1588229" cy="1588229"/>
          </a:xfrm>
        </p:grpSpPr>
        <p:sp>
          <p:nvSpPr>
            <p:cNvPr id="54" name="Oval 23"/>
            <p:cNvSpPr/>
            <p:nvPr/>
          </p:nvSpPr>
          <p:spPr>
            <a:xfrm>
              <a:off x="6325956" y="1852024"/>
              <a:ext cx="1588229" cy="158822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  <a:alpha val="90000"/>
              </a:schemeClr>
            </a:solidFill>
            <a:ln w="2540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55" name="Oval 4"/>
            <p:cNvSpPr/>
            <p:nvPr/>
          </p:nvSpPr>
          <p:spPr>
            <a:xfrm>
              <a:off x="6483676" y="1967056"/>
              <a:ext cx="1272787" cy="127278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43061" tIns="55880" rIns="143061" bIns="55880" numCol="1" spcCol="1270" anchor="ctr" anchorCtr="0">
              <a:noAutofit/>
            </a:bodyPr>
            <a:lstStyle/>
            <a:p>
              <a:pPr lvl="0"/>
              <a:endParaRPr lang="id-ID" sz="2800" i="0" dirty="0">
                <a:solidFill>
                  <a:schemeClr val="bg1">
                    <a:lumMod val="95000"/>
                  </a:schemeClr>
                </a:solidFill>
                <a:latin typeface="FontAwesome" pitchFamily="2" charset="0"/>
              </a:endParaRPr>
            </a:p>
          </p:txBody>
        </p:sp>
      </p:grpSp>
      <p:grpSp>
        <p:nvGrpSpPr>
          <p:cNvPr id="56" name="Group 25"/>
          <p:cNvGrpSpPr/>
          <p:nvPr userDrawn="1"/>
        </p:nvGrpSpPr>
        <p:grpSpPr>
          <a:xfrm>
            <a:off x="301545" y="5007560"/>
            <a:ext cx="682943" cy="684000"/>
            <a:chOff x="6325956" y="1809336"/>
            <a:chExt cx="1588229" cy="1588229"/>
          </a:xfrm>
        </p:grpSpPr>
        <p:sp>
          <p:nvSpPr>
            <p:cNvPr id="57" name="Oval 26"/>
            <p:cNvSpPr/>
            <p:nvPr/>
          </p:nvSpPr>
          <p:spPr>
            <a:xfrm>
              <a:off x="6325956" y="1809336"/>
              <a:ext cx="1588229" cy="1588229"/>
            </a:xfrm>
            <a:prstGeom prst="ellipse">
              <a:avLst/>
            </a:prstGeom>
            <a:solidFill>
              <a:schemeClr val="accent4">
                <a:lumMod val="75000"/>
                <a:alpha val="90000"/>
              </a:schemeClr>
            </a:solidFill>
            <a:ln w="2540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58" name="Oval 4"/>
            <p:cNvSpPr/>
            <p:nvPr/>
          </p:nvSpPr>
          <p:spPr>
            <a:xfrm>
              <a:off x="6483676" y="1967056"/>
              <a:ext cx="1272786" cy="12727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43061" tIns="55880" rIns="143061" bIns="55880" numCol="1" spcCol="1270" anchor="ctr" anchorCtr="0">
              <a:noAutofit/>
            </a:bodyPr>
            <a:lstStyle/>
            <a:p>
              <a:pPr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id-ID" sz="2800" i="0" dirty="0" smtClean="0">
                <a:solidFill>
                  <a:schemeClr val="bg1">
                    <a:lumMod val="95000"/>
                  </a:schemeClr>
                </a:solidFill>
                <a:latin typeface="FontAwesome" pitchFamily="2" charset="0"/>
              </a:endParaRPr>
            </a:p>
          </p:txBody>
        </p:sp>
      </p:grpSp>
      <p:grpSp>
        <p:nvGrpSpPr>
          <p:cNvPr id="59" name="Group 28"/>
          <p:cNvGrpSpPr/>
          <p:nvPr userDrawn="1"/>
        </p:nvGrpSpPr>
        <p:grpSpPr>
          <a:xfrm>
            <a:off x="6102893" y="1719093"/>
            <a:ext cx="682943" cy="684000"/>
            <a:chOff x="6325956" y="1809336"/>
            <a:chExt cx="1588229" cy="1588229"/>
          </a:xfrm>
        </p:grpSpPr>
        <p:sp>
          <p:nvSpPr>
            <p:cNvPr id="60" name="Oval 29"/>
            <p:cNvSpPr/>
            <p:nvPr/>
          </p:nvSpPr>
          <p:spPr>
            <a:xfrm>
              <a:off x="6325956" y="1809336"/>
              <a:ext cx="1588229" cy="1588229"/>
            </a:xfrm>
            <a:prstGeom prst="ellipse">
              <a:avLst/>
            </a:prstGeom>
            <a:solidFill>
              <a:schemeClr val="accent4">
                <a:lumMod val="20000"/>
                <a:lumOff val="80000"/>
                <a:alpha val="90000"/>
              </a:schemeClr>
            </a:solidFill>
            <a:ln w="2540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61" name="Oval 4"/>
            <p:cNvSpPr/>
            <p:nvPr/>
          </p:nvSpPr>
          <p:spPr>
            <a:xfrm>
              <a:off x="6483676" y="1967056"/>
              <a:ext cx="1272786" cy="12727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43061" tIns="55880" rIns="143061" bIns="55880" numCol="1" spcCol="1270" anchor="ctr" anchorCtr="0">
              <a:noAutofit/>
            </a:bodyPr>
            <a:lstStyle/>
            <a:p>
              <a:pPr lvl="0" algn="ctr"/>
              <a:endParaRPr lang="id-ID" sz="2800" i="0" dirty="0">
                <a:solidFill>
                  <a:schemeClr val="bg1">
                    <a:lumMod val="95000"/>
                  </a:schemeClr>
                </a:solidFill>
                <a:latin typeface="FontAwesome" pitchFamily="2" charset="0"/>
              </a:endParaRPr>
            </a:p>
          </p:txBody>
        </p:sp>
      </p:grpSp>
      <p:grpSp>
        <p:nvGrpSpPr>
          <p:cNvPr id="62" name="Group 31"/>
          <p:cNvGrpSpPr/>
          <p:nvPr userDrawn="1"/>
        </p:nvGrpSpPr>
        <p:grpSpPr>
          <a:xfrm>
            <a:off x="6102893" y="3911405"/>
            <a:ext cx="682943" cy="684000"/>
            <a:chOff x="6325956" y="1852024"/>
            <a:chExt cx="1588229" cy="1588229"/>
          </a:xfrm>
        </p:grpSpPr>
        <p:sp>
          <p:nvSpPr>
            <p:cNvPr id="63" name="Oval 32"/>
            <p:cNvSpPr/>
            <p:nvPr/>
          </p:nvSpPr>
          <p:spPr>
            <a:xfrm>
              <a:off x="6325956" y="1852024"/>
              <a:ext cx="1588229" cy="158822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  <a:alpha val="90000"/>
              </a:schemeClr>
            </a:solidFill>
            <a:ln w="2540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64" name="Oval 4"/>
            <p:cNvSpPr/>
            <p:nvPr/>
          </p:nvSpPr>
          <p:spPr>
            <a:xfrm>
              <a:off x="6483676" y="1967056"/>
              <a:ext cx="1272786" cy="12727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43061" tIns="55880" rIns="143061" bIns="55880" numCol="1" spcCol="1270" anchor="ctr" anchorCtr="0">
              <a:noAutofit/>
            </a:bodyPr>
            <a:lstStyle/>
            <a:p>
              <a:pPr lvl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id-ID" sz="2400" kern="1200" dirty="0">
                <a:solidFill>
                  <a:schemeClr val="bg1">
                    <a:lumMod val="95000"/>
                  </a:schemeClr>
                </a:solidFill>
                <a:latin typeface="FontAwesome" pitchFamily="2" charset="0"/>
              </a:endParaRPr>
            </a:p>
          </p:txBody>
        </p:sp>
      </p:grpSp>
      <p:grpSp>
        <p:nvGrpSpPr>
          <p:cNvPr id="65" name="Group 34"/>
          <p:cNvGrpSpPr/>
          <p:nvPr userDrawn="1"/>
        </p:nvGrpSpPr>
        <p:grpSpPr>
          <a:xfrm>
            <a:off x="6102893" y="5007560"/>
            <a:ext cx="682943" cy="684000"/>
            <a:chOff x="6325956" y="1809336"/>
            <a:chExt cx="1588229" cy="1588229"/>
          </a:xfrm>
        </p:grpSpPr>
        <p:sp>
          <p:nvSpPr>
            <p:cNvPr id="66" name="Oval 35"/>
            <p:cNvSpPr/>
            <p:nvPr/>
          </p:nvSpPr>
          <p:spPr>
            <a:xfrm>
              <a:off x="6325956" y="1809336"/>
              <a:ext cx="1588229" cy="1588229"/>
            </a:xfrm>
            <a:prstGeom prst="ellipse">
              <a:avLst/>
            </a:prstGeom>
            <a:solidFill>
              <a:schemeClr val="accent4">
                <a:lumMod val="75000"/>
                <a:alpha val="90000"/>
              </a:schemeClr>
            </a:solidFill>
            <a:ln w="2540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67" name="Oval 4"/>
            <p:cNvSpPr/>
            <p:nvPr/>
          </p:nvSpPr>
          <p:spPr>
            <a:xfrm>
              <a:off x="6483676" y="1967056"/>
              <a:ext cx="1272786" cy="12727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43061" tIns="55880" rIns="143061" bIns="55880" numCol="1" spcCol="1270" anchor="ctr" anchorCtr="0">
              <a:noAutofit/>
            </a:bodyPr>
            <a:lstStyle/>
            <a:p>
              <a:pPr lvl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id-ID" sz="2400" kern="1200" dirty="0">
                <a:solidFill>
                  <a:schemeClr val="bg1">
                    <a:lumMod val="95000"/>
                  </a:schemeClr>
                </a:solidFill>
                <a:latin typeface="FontAwesome" pitchFamily="2" charset="0"/>
              </a:endParaRPr>
            </a:p>
          </p:txBody>
        </p:sp>
      </p:grpSp>
      <p:sp>
        <p:nvSpPr>
          <p:cNvPr id="68" name="Marcador de texto 3"/>
          <p:cNvSpPr>
            <a:spLocks noGrp="1"/>
          </p:cNvSpPr>
          <p:nvPr>
            <p:ph type="body" sz="quarter" idx="15"/>
          </p:nvPr>
        </p:nvSpPr>
        <p:spPr>
          <a:xfrm>
            <a:off x="1254922" y="1603893"/>
            <a:ext cx="4469512" cy="9144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00">
                <a:solidFill>
                  <a:schemeClr val="accent6">
                    <a:lumMod val="75000"/>
                  </a:schemeClr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9" name="Marcador de texto 3"/>
          <p:cNvSpPr>
            <a:spLocks noGrp="1"/>
          </p:cNvSpPr>
          <p:nvPr>
            <p:ph type="body" sz="quarter" idx="16"/>
          </p:nvPr>
        </p:nvSpPr>
        <p:spPr>
          <a:xfrm>
            <a:off x="1251864" y="3796205"/>
            <a:ext cx="4469512" cy="9144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00">
                <a:solidFill>
                  <a:schemeClr val="accent6">
                    <a:lumMod val="75000"/>
                  </a:schemeClr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0" name="Marcador de texto 3"/>
          <p:cNvSpPr>
            <a:spLocks noGrp="1"/>
          </p:cNvSpPr>
          <p:nvPr>
            <p:ph type="body" sz="quarter" idx="17"/>
          </p:nvPr>
        </p:nvSpPr>
        <p:spPr>
          <a:xfrm>
            <a:off x="1251864" y="4892360"/>
            <a:ext cx="4469512" cy="9144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00">
                <a:solidFill>
                  <a:schemeClr val="accent6">
                    <a:lumMod val="75000"/>
                  </a:schemeClr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1" name="Marcador de texto 3"/>
          <p:cNvSpPr>
            <a:spLocks noGrp="1"/>
          </p:cNvSpPr>
          <p:nvPr>
            <p:ph type="body" sz="quarter" idx="18"/>
          </p:nvPr>
        </p:nvSpPr>
        <p:spPr>
          <a:xfrm>
            <a:off x="7011741" y="1603893"/>
            <a:ext cx="4469512" cy="9144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00">
                <a:solidFill>
                  <a:schemeClr val="accent6">
                    <a:lumMod val="75000"/>
                  </a:schemeClr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2" name="Marcador de texto 3"/>
          <p:cNvSpPr>
            <a:spLocks noGrp="1"/>
          </p:cNvSpPr>
          <p:nvPr>
            <p:ph type="body" sz="quarter" idx="19"/>
          </p:nvPr>
        </p:nvSpPr>
        <p:spPr>
          <a:xfrm>
            <a:off x="7011741" y="3796205"/>
            <a:ext cx="4469512" cy="9144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00">
                <a:solidFill>
                  <a:schemeClr val="accent6">
                    <a:lumMod val="75000"/>
                  </a:schemeClr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3" name="Marcador de texto 3"/>
          <p:cNvSpPr>
            <a:spLocks noGrp="1"/>
          </p:cNvSpPr>
          <p:nvPr>
            <p:ph type="body" sz="quarter" idx="20"/>
          </p:nvPr>
        </p:nvSpPr>
        <p:spPr>
          <a:xfrm>
            <a:off x="7011741" y="4892360"/>
            <a:ext cx="4469512" cy="9144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00">
                <a:solidFill>
                  <a:schemeClr val="accent6">
                    <a:lumMod val="75000"/>
                  </a:schemeClr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4" name="Título 1"/>
          <p:cNvSpPr>
            <a:spLocks noGrp="1"/>
          </p:cNvSpPr>
          <p:nvPr>
            <p:ph type="title" hasCustomPrompt="1"/>
          </p:nvPr>
        </p:nvSpPr>
        <p:spPr>
          <a:xfrm>
            <a:off x="3006811" y="150943"/>
            <a:ext cx="8346989" cy="817200"/>
          </a:xfrm>
        </p:spPr>
        <p:txBody>
          <a:bodyPr/>
          <a:lstStyle/>
          <a:p>
            <a:r>
              <a:rPr lang="es-ES" dirty="0" smtClean="0"/>
              <a:t>Título de la diapositiva</a:t>
            </a:r>
            <a:endParaRPr lang="es-ES" dirty="0"/>
          </a:p>
        </p:txBody>
      </p:sp>
      <p:grpSp>
        <p:nvGrpSpPr>
          <p:cNvPr id="28" name="Group 22"/>
          <p:cNvGrpSpPr/>
          <p:nvPr userDrawn="1"/>
        </p:nvGrpSpPr>
        <p:grpSpPr>
          <a:xfrm>
            <a:off x="301545" y="2815249"/>
            <a:ext cx="682943" cy="684000"/>
            <a:chOff x="6325956" y="1852024"/>
            <a:chExt cx="1588229" cy="1588229"/>
          </a:xfrm>
        </p:grpSpPr>
        <p:sp>
          <p:nvSpPr>
            <p:cNvPr id="29" name="Oval 23"/>
            <p:cNvSpPr/>
            <p:nvPr/>
          </p:nvSpPr>
          <p:spPr>
            <a:xfrm>
              <a:off x="6325956" y="1852024"/>
              <a:ext cx="1588229" cy="1588229"/>
            </a:xfrm>
            <a:prstGeom prst="ellipse">
              <a:avLst/>
            </a:prstGeom>
            <a:solidFill>
              <a:schemeClr val="accent4">
                <a:lumMod val="40000"/>
                <a:lumOff val="60000"/>
                <a:alpha val="90000"/>
              </a:schemeClr>
            </a:solidFill>
            <a:ln w="2540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30" name="Oval 4"/>
            <p:cNvSpPr/>
            <p:nvPr/>
          </p:nvSpPr>
          <p:spPr>
            <a:xfrm>
              <a:off x="6483676" y="1967056"/>
              <a:ext cx="1272787" cy="127278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43061" tIns="55880" rIns="143061" bIns="55880" numCol="1" spcCol="1270" anchor="ctr" anchorCtr="0">
              <a:noAutofit/>
            </a:bodyPr>
            <a:lstStyle/>
            <a:p>
              <a:pPr lvl="0"/>
              <a:endParaRPr lang="id-ID" sz="2800" i="0" dirty="0">
                <a:solidFill>
                  <a:schemeClr val="bg1">
                    <a:lumMod val="95000"/>
                  </a:schemeClr>
                </a:solidFill>
                <a:latin typeface="FontAwesome" pitchFamily="2" charset="0"/>
              </a:endParaRPr>
            </a:p>
          </p:txBody>
        </p:sp>
      </p:grpSp>
      <p:grpSp>
        <p:nvGrpSpPr>
          <p:cNvPr id="31" name="Group 31"/>
          <p:cNvGrpSpPr/>
          <p:nvPr userDrawn="1"/>
        </p:nvGrpSpPr>
        <p:grpSpPr>
          <a:xfrm>
            <a:off x="6102893" y="2815249"/>
            <a:ext cx="682943" cy="684000"/>
            <a:chOff x="6325956" y="1852024"/>
            <a:chExt cx="1588229" cy="1588229"/>
          </a:xfrm>
        </p:grpSpPr>
        <p:sp>
          <p:nvSpPr>
            <p:cNvPr id="32" name="Oval 32"/>
            <p:cNvSpPr/>
            <p:nvPr/>
          </p:nvSpPr>
          <p:spPr>
            <a:xfrm>
              <a:off x="6325956" y="1852024"/>
              <a:ext cx="1588229" cy="1588229"/>
            </a:xfrm>
            <a:prstGeom prst="ellipse">
              <a:avLst/>
            </a:prstGeom>
            <a:solidFill>
              <a:schemeClr val="accent4">
                <a:lumMod val="40000"/>
                <a:lumOff val="60000"/>
                <a:alpha val="90000"/>
              </a:schemeClr>
            </a:solidFill>
            <a:ln w="2540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33" name="Oval 4"/>
            <p:cNvSpPr/>
            <p:nvPr/>
          </p:nvSpPr>
          <p:spPr>
            <a:xfrm>
              <a:off x="6483676" y="1967056"/>
              <a:ext cx="1272786" cy="12727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43061" tIns="55880" rIns="143061" bIns="55880" numCol="1" spcCol="1270" anchor="ctr" anchorCtr="0">
              <a:noAutofit/>
            </a:bodyPr>
            <a:lstStyle/>
            <a:p>
              <a:pPr lvl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id-ID" sz="2400" kern="1200" dirty="0">
                <a:solidFill>
                  <a:schemeClr val="bg1">
                    <a:lumMod val="95000"/>
                  </a:schemeClr>
                </a:solidFill>
                <a:latin typeface="FontAwesome" pitchFamily="2" charset="0"/>
              </a:endParaRPr>
            </a:p>
          </p:txBody>
        </p:sp>
      </p:grpSp>
      <p:sp>
        <p:nvSpPr>
          <p:cNvPr id="34" name="Marcador de texto 3"/>
          <p:cNvSpPr>
            <a:spLocks noGrp="1"/>
          </p:cNvSpPr>
          <p:nvPr>
            <p:ph type="body" sz="quarter" idx="21"/>
          </p:nvPr>
        </p:nvSpPr>
        <p:spPr>
          <a:xfrm>
            <a:off x="1251864" y="2700049"/>
            <a:ext cx="4469512" cy="9144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00">
                <a:solidFill>
                  <a:schemeClr val="accent6">
                    <a:lumMod val="75000"/>
                  </a:schemeClr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5" name="Marcador de texto 3"/>
          <p:cNvSpPr>
            <a:spLocks noGrp="1"/>
          </p:cNvSpPr>
          <p:nvPr>
            <p:ph type="body" sz="quarter" idx="22"/>
          </p:nvPr>
        </p:nvSpPr>
        <p:spPr>
          <a:xfrm>
            <a:off x="7011741" y="2700049"/>
            <a:ext cx="4469512" cy="9144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00">
                <a:solidFill>
                  <a:schemeClr val="accent6">
                    <a:lumMod val="75000"/>
                  </a:schemeClr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9037758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Viñetas oscu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17"/>
          <p:cNvSpPr/>
          <p:nvPr userDrawn="1"/>
        </p:nvSpPr>
        <p:spPr>
          <a:xfrm>
            <a:off x="0" y="1492831"/>
            <a:ext cx="12192000" cy="5464323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grpSp>
        <p:nvGrpSpPr>
          <p:cNvPr id="50" name="Group 19"/>
          <p:cNvGrpSpPr/>
          <p:nvPr userDrawn="1"/>
        </p:nvGrpSpPr>
        <p:grpSpPr>
          <a:xfrm>
            <a:off x="301545" y="2286986"/>
            <a:ext cx="682943" cy="684000"/>
            <a:chOff x="6325956" y="1809336"/>
            <a:chExt cx="1588229" cy="1588229"/>
          </a:xfrm>
        </p:grpSpPr>
        <p:sp>
          <p:nvSpPr>
            <p:cNvPr id="51" name="Oval 20"/>
            <p:cNvSpPr/>
            <p:nvPr/>
          </p:nvSpPr>
          <p:spPr>
            <a:xfrm>
              <a:off x="6325956" y="1809336"/>
              <a:ext cx="1588229" cy="1588229"/>
            </a:xfrm>
            <a:prstGeom prst="ellipse">
              <a:avLst/>
            </a:prstGeom>
            <a:solidFill>
              <a:schemeClr val="accent4">
                <a:lumMod val="20000"/>
                <a:lumOff val="80000"/>
                <a:alpha val="90000"/>
              </a:schemeClr>
            </a:solidFill>
            <a:ln w="2540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52" name="Oval 4"/>
            <p:cNvSpPr/>
            <p:nvPr/>
          </p:nvSpPr>
          <p:spPr>
            <a:xfrm>
              <a:off x="6483676" y="1967056"/>
              <a:ext cx="1272786" cy="12727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43061" tIns="55880" rIns="143061" bIns="55880" numCol="1" spcCol="1270" anchor="ctr" anchorCtr="0">
              <a:noAutofit/>
            </a:bodyPr>
            <a:lstStyle/>
            <a:p>
              <a:pPr lvl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id-ID" sz="2400" i="0" kern="1200" dirty="0">
                <a:solidFill>
                  <a:schemeClr val="bg1">
                    <a:lumMod val="95000"/>
                  </a:schemeClr>
                </a:solidFill>
                <a:latin typeface="FontAwesome" pitchFamily="2" charset="0"/>
              </a:endParaRPr>
            </a:p>
          </p:txBody>
        </p:sp>
      </p:grpSp>
      <p:grpSp>
        <p:nvGrpSpPr>
          <p:cNvPr id="53" name="Group 22"/>
          <p:cNvGrpSpPr/>
          <p:nvPr userDrawn="1"/>
        </p:nvGrpSpPr>
        <p:grpSpPr>
          <a:xfrm>
            <a:off x="301545" y="3931220"/>
            <a:ext cx="682943" cy="684000"/>
            <a:chOff x="6325956" y="1852024"/>
            <a:chExt cx="1588229" cy="1588229"/>
          </a:xfrm>
        </p:grpSpPr>
        <p:sp>
          <p:nvSpPr>
            <p:cNvPr id="54" name="Oval 23"/>
            <p:cNvSpPr/>
            <p:nvPr/>
          </p:nvSpPr>
          <p:spPr>
            <a:xfrm>
              <a:off x="6325956" y="1852024"/>
              <a:ext cx="1588229" cy="158822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  <a:alpha val="90000"/>
              </a:schemeClr>
            </a:solidFill>
            <a:ln w="2540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55" name="Oval 4"/>
            <p:cNvSpPr/>
            <p:nvPr/>
          </p:nvSpPr>
          <p:spPr>
            <a:xfrm>
              <a:off x="6483676" y="1967056"/>
              <a:ext cx="1272787" cy="127278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43061" tIns="55880" rIns="143061" bIns="55880" numCol="1" spcCol="1270" anchor="ctr" anchorCtr="0">
              <a:noAutofit/>
            </a:bodyPr>
            <a:lstStyle/>
            <a:p>
              <a:pPr lvl="0"/>
              <a:endParaRPr lang="id-ID" sz="2800" i="0" dirty="0">
                <a:solidFill>
                  <a:schemeClr val="bg1">
                    <a:lumMod val="95000"/>
                  </a:schemeClr>
                </a:solidFill>
                <a:latin typeface="FontAwesome" pitchFamily="2" charset="0"/>
              </a:endParaRPr>
            </a:p>
          </p:txBody>
        </p:sp>
      </p:grpSp>
      <p:grpSp>
        <p:nvGrpSpPr>
          <p:cNvPr id="56" name="Group 25"/>
          <p:cNvGrpSpPr/>
          <p:nvPr userDrawn="1"/>
        </p:nvGrpSpPr>
        <p:grpSpPr>
          <a:xfrm>
            <a:off x="301545" y="5575453"/>
            <a:ext cx="682943" cy="684000"/>
            <a:chOff x="6325956" y="1809336"/>
            <a:chExt cx="1588229" cy="1588229"/>
          </a:xfrm>
        </p:grpSpPr>
        <p:sp>
          <p:nvSpPr>
            <p:cNvPr id="57" name="Oval 26"/>
            <p:cNvSpPr/>
            <p:nvPr/>
          </p:nvSpPr>
          <p:spPr>
            <a:xfrm>
              <a:off x="6325956" y="1809336"/>
              <a:ext cx="1588229" cy="1588229"/>
            </a:xfrm>
            <a:prstGeom prst="ellipse">
              <a:avLst/>
            </a:prstGeom>
            <a:solidFill>
              <a:schemeClr val="accent4">
                <a:lumMod val="75000"/>
                <a:alpha val="90000"/>
              </a:schemeClr>
            </a:solidFill>
            <a:ln w="2540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58" name="Oval 4"/>
            <p:cNvSpPr/>
            <p:nvPr/>
          </p:nvSpPr>
          <p:spPr>
            <a:xfrm>
              <a:off x="6483676" y="1967056"/>
              <a:ext cx="1272786" cy="12727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43061" tIns="55880" rIns="143061" bIns="55880" numCol="1" spcCol="1270" anchor="ctr" anchorCtr="0">
              <a:noAutofit/>
            </a:bodyPr>
            <a:lstStyle/>
            <a:p>
              <a:pPr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id-ID" sz="2800" i="0" dirty="0" smtClean="0">
                <a:solidFill>
                  <a:schemeClr val="bg1">
                    <a:lumMod val="95000"/>
                  </a:schemeClr>
                </a:solidFill>
                <a:latin typeface="FontAwesome" pitchFamily="2" charset="0"/>
              </a:endParaRPr>
            </a:p>
          </p:txBody>
        </p:sp>
      </p:grpSp>
      <p:grpSp>
        <p:nvGrpSpPr>
          <p:cNvPr id="59" name="Group 28"/>
          <p:cNvGrpSpPr/>
          <p:nvPr userDrawn="1"/>
        </p:nvGrpSpPr>
        <p:grpSpPr>
          <a:xfrm>
            <a:off x="6102893" y="2286986"/>
            <a:ext cx="682943" cy="684000"/>
            <a:chOff x="6325956" y="1809336"/>
            <a:chExt cx="1588229" cy="1588229"/>
          </a:xfrm>
        </p:grpSpPr>
        <p:sp>
          <p:nvSpPr>
            <p:cNvPr id="60" name="Oval 29"/>
            <p:cNvSpPr/>
            <p:nvPr/>
          </p:nvSpPr>
          <p:spPr>
            <a:xfrm>
              <a:off x="6325956" y="1809336"/>
              <a:ext cx="1588229" cy="1588229"/>
            </a:xfrm>
            <a:prstGeom prst="ellipse">
              <a:avLst/>
            </a:prstGeom>
            <a:solidFill>
              <a:schemeClr val="accent4">
                <a:lumMod val="20000"/>
                <a:lumOff val="80000"/>
                <a:alpha val="90000"/>
              </a:schemeClr>
            </a:solidFill>
            <a:ln w="2540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61" name="Oval 4"/>
            <p:cNvSpPr/>
            <p:nvPr/>
          </p:nvSpPr>
          <p:spPr>
            <a:xfrm>
              <a:off x="6483676" y="1967056"/>
              <a:ext cx="1272786" cy="12727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43061" tIns="55880" rIns="143061" bIns="55880" numCol="1" spcCol="1270" anchor="ctr" anchorCtr="0">
              <a:noAutofit/>
            </a:bodyPr>
            <a:lstStyle/>
            <a:p>
              <a:pPr lvl="0" algn="ctr"/>
              <a:endParaRPr lang="id-ID" sz="2800" i="0" dirty="0">
                <a:solidFill>
                  <a:schemeClr val="bg1">
                    <a:lumMod val="95000"/>
                  </a:schemeClr>
                </a:solidFill>
                <a:latin typeface="FontAwesome" pitchFamily="2" charset="0"/>
              </a:endParaRPr>
            </a:p>
          </p:txBody>
        </p:sp>
      </p:grpSp>
      <p:grpSp>
        <p:nvGrpSpPr>
          <p:cNvPr id="62" name="Group 31"/>
          <p:cNvGrpSpPr/>
          <p:nvPr userDrawn="1"/>
        </p:nvGrpSpPr>
        <p:grpSpPr>
          <a:xfrm>
            <a:off x="6102893" y="3931220"/>
            <a:ext cx="682943" cy="684000"/>
            <a:chOff x="6325956" y="1852024"/>
            <a:chExt cx="1588229" cy="1588229"/>
          </a:xfrm>
        </p:grpSpPr>
        <p:sp>
          <p:nvSpPr>
            <p:cNvPr id="63" name="Oval 32"/>
            <p:cNvSpPr/>
            <p:nvPr/>
          </p:nvSpPr>
          <p:spPr>
            <a:xfrm>
              <a:off x="6325956" y="1852024"/>
              <a:ext cx="1588229" cy="158822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  <a:alpha val="90000"/>
              </a:schemeClr>
            </a:solidFill>
            <a:ln w="2540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64" name="Oval 4"/>
            <p:cNvSpPr/>
            <p:nvPr/>
          </p:nvSpPr>
          <p:spPr>
            <a:xfrm>
              <a:off x="6483676" y="1967056"/>
              <a:ext cx="1272786" cy="12727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43061" tIns="55880" rIns="143061" bIns="55880" numCol="1" spcCol="1270" anchor="ctr" anchorCtr="0">
              <a:noAutofit/>
            </a:bodyPr>
            <a:lstStyle/>
            <a:p>
              <a:pPr lvl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id-ID" sz="2400" kern="1200" dirty="0">
                <a:solidFill>
                  <a:schemeClr val="bg1">
                    <a:lumMod val="95000"/>
                  </a:schemeClr>
                </a:solidFill>
                <a:latin typeface="FontAwesome" pitchFamily="2" charset="0"/>
              </a:endParaRPr>
            </a:p>
          </p:txBody>
        </p:sp>
      </p:grpSp>
      <p:grpSp>
        <p:nvGrpSpPr>
          <p:cNvPr id="65" name="Group 34"/>
          <p:cNvGrpSpPr/>
          <p:nvPr userDrawn="1"/>
        </p:nvGrpSpPr>
        <p:grpSpPr>
          <a:xfrm>
            <a:off x="6102893" y="5575453"/>
            <a:ext cx="682943" cy="684000"/>
            <a:chOff x="6325956" y="1809336"/>
            <a:chExt cx="1588229" cy="1588229"/>
          </a:xfrm>
        </p:grpSpPr>
        <p:sp>
          <p:nvSpPr>
            <p:cNvPr id="66" name="Oval 35"/>
            <p:cNvSpPr/>
            <p:nvPr/>
          </p:nvSpPr>
          <p:spPr>
            <a:xfrm>
              <a:off x="6325956" y="1809336"/>
              <a:ext cx="1588229" cy="1588229"/>
            </a:xfrm>
            <a:prstGeom prst="ellipse">
              <a:avLst/>
            </a:prstGeom>
            <a:solidFill>
              <a:schemeClr val="accent4">
                <a:lumMod val="75000"/>
                <a:alpha val="90000"/>
              </a:schemeClr>
            </a:solidFill>
            <a:ln w="2540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67" name="Oval 4"/>
            <p:cNvSpPr/>
            <p:nvPr/>
          </p:nvSpPr>
          <p:spPr>
            <a:xfrm>
              <a:off x="6483676" y="1967056"/>
              <a:ext cx="1272786" cy="12727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43061" tIns="55880" rIns="143061" bIns="55880" numCol="1" spcCol="1270" anchor="ctr" anchorCtr="0">
              <a:noAutofit/>
            </a:bodyPr>
            <a:lstStyle/>
            <a:p>
              <a:pPr lvl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id-ID" sz="2400" kern="1200" dirty="0">
                <a:solidFill>
                  <a:schemeClr val="bg1">
                    <a:lumMod val="95000"/>
                  </a:schemeClr>
                </a:solidFill>
                <a:latin typeface="FontAwesome" pitchFamily="2" charset="0"/>
              </a:endParaRPr>
            </a:p>
          </p:txBody>
        </p:sp>
      </p:grpSp>
      <p:sp>
        <p:nvSpPr>
          <p:cNvPr id="68" name="Marcador de texto 3"/>
          <p:cNvSpPr>
            <a:spLocks noGrp="1"/>
          </p:cNvSpPr>
          <p:nvPr>
            <p:ph type="body" sz="quarter" idx="15"/>
          </p:nvPr>
        </p:nvSpPr>
        <p:spPr>
          <a:xfrm>
            <a:off x="1254922" y="2171786"/>
            <a:ext cx="4469512" cy="9144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9" name="Marcador de texto 3"/>
          <p:cNvSpPr>
            <a:spLocks noGrp="1"/>
          </p:cNvSpPr>
          <p:nvPr>
            <p:ph type="body" sz="quarter" idx="16"/>
          </p:nvPr>
        </p:nvSpPr>
        <p:spPr>
          <a:xfrm>
            <a:off x="1251864" y="3816020"/>
            <a:ext cx="4469512" cy="9144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0" name="Marcador de texto 3"/>
          <p:cNvSpPr>
            <a:spLocks noGrp="1"/>
          </p:cNvSpPr>
          <p:nvPr>
            <p:ph type="body" sz="quarter" idx="17"/>
          </p:nvPr>
        </p:nvSpPr>
        <p:spPr>
          <a:xfrm>
            <a:off x="1251864" y="5460253"/>
            <a:ext cx="4469512" cy="9144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1" name="Marcador de texto 3"/>
          <p:cNvSpPr>
            <a:spLocks noGrp="1"/>
          </p:cNvSpPr>
          <p:nvPr>
            <p:ph type="body" sz="quarter" idx="18"/>
          </p:nvPr>
        </p:nvSpPr>
        <p:spPr>
          <a:xfrm>
            <a:off x="7096477" y="2171786"/>
            <a:ext cx="4469512" cy="9144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2" name="Marcador de texto 3"/>
          <p:cNvSpPr>
            <a:spLocks noGrp="1"/>
          </p:cNvSpPr>
          <p:nvPr>
            <p:ph type="body" sz="quarter" idx="19"/>
          </p:nvPr>
        </p:nvSpPr>
        <p:spPr>
          <a:xfrm>
            <a:off x="7011741" y="3816020"/>
            <a:ext cx="4469512" cy="9144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3" name="Marcador de texto 3"/>
          <p:cNvSpPr>
            <a:spLocks noGrp="1"/>
          </p:cNvSpPr>
          <p:nvPr>
            <p:ph type="body" sz="quarter" idx="20"/>
          </p:nvPr>
        </p:nvSpPr>
        <p:spPr>
          <a:xfrm>
            <a:off x="7011741" y="5460253"/>
            <a:ext cx="4469512" cy="9144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4" name="Título 1"/>
          <p:cNvSpPr>
            <a:spLocks noGrp="1"/>
          </p:cNvSpPr>
          <p:nvPr>
            <p:ph type="title" hasCustomPrompt="1"/>
          </p:nvPr>
        </p:nvSpPr>
        <p:spPr>
          <a:xfrm>
            <a:off x="3006811" y="150943"/>
            <a:ext cx="8346989" cy="817200"/>
          </a:xfrm>
        </p:spPr>
        <p:txBody>
          <a:bodyPr/>
          <a:lstStyle/>
          <a:p>
            <a:r>
              <a:rPr lang="es-ES" dirty="0" smtClean="0"/>
              <a:t>Título de la diapositiva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549876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Viñetas oscu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17"/>
          <p:cNvSpPr/>
          <p:nvPr userDrawn="1"/>
        </p:nvSpPr>
        <p:spPr>
          <a:xfrm>
            <a:off x="0" y="1492831"/>
            <a:ext cx="12192000" cy="5464323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grpSp>
        <p:nvGrpSpPr>
          <p:cNvPr id="50" name="Group 19"/>
          <p:cNvGrpSpPr/>
          <p:nvPr userDrawn="1"/>
        </p:nvGrpSpPr>
        <p:grpSpPr>
          <a:xfrm>
            <a:off x="301545" y="2200355"/>
            <a:ext cx="682943" cy="684000"/>
            <a:chOff x="6325956" y="1809336"/>
            <a:chExt cx="1588229" cy="1588229"/>
          </a:xfrm>
        </p:grpSpPr>
        <p:sp>
          <p:nvSpPr>
            <p:cNvPr id="51" name="Oval 20"/>
            <p:cNvSpPr/>
            <p:nvPr/>
          </p:nvSpPr>
          <p:spPr>
            <a:xfrm>
              <a:off x="6325956" y="1809336"/>
              <a:ext cx="1588229" cy="1588229"/>
            </a:xfrm>
            <a:prstGeom prst="ellipse">
              <a:avLst/>
            </a:prstGeom>
            <a:solidFill>
              <a:schemeClr val="accent4">
                <a:lumMod val="20000"/>
                <a:lumOff val="80000"/>
                <a:alpha val="90000"/>
              </a:schemeClr>
            </a:solidFill>
            <a:ln w="2540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52" name="Oval 4"/>
            <p:cNvSpPr/>
            <p:nvPr/>
          </p:nvSpPr>
          <p:spPr>
            <a:xfrm>
              <a:off x="6483676" y="1967056"/>
              <a:ext cx="1272786" cy="12727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43061" tIns="55880" rIns="143061" bIns="55880" numCol="1" spcCol="1270" anchor="ctr" anchorCtr="0">
              <a:noAutofit/>
            </a:bodyPr>
            <a:lstStyle/>
            <a:p>
              <a:pPr lvl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id-ID" sz="2400" i="0" kern="1200" dirty="0">
                <a:solidFill>
                  <a:schemeClr val="bg1">
                    <a:lumMod val="95000"/>
                  </a:schemeClr>
                </a:solidFill>
                <a:latin typeface="FontAwesome" pitchFamily="2" charset="0"/>
              </a:endParaRPr>
            </a:p>
          </p:txBody>
        </p:sp>
      </p:grpSp>
      <p:grpSp>
        <p:nvGrpSpPr>
          <p:cNvPr id="53" name="Group 22"/>
          <p:cNvGrpSpPr/>
          <p:nvPr userDrawn="1"/>
        </p:nvGrpSpPr>
        <p:grpSpPr>
          <a:xfrm>
            <a:off x="301545" y="4392667"/>
            <a:ext cx="682943" cy="684000"/>
            <a:chOff x="6325956" y="1852024"/>
            <a:chExt cx="1588229" cy="1588229"/>
          </a:xfrm>
        </p:grpSpPr>
        <p:sp>
          <p:nvSpPr>
            <p:cNvPr id="54" name="Oval 23"/>
            <p:cNvSpPr/>
            <p:nvPr/>
          </p:nvSpPr>
          <p:spPr>
            <a:xfrm>
              <a:off x="6325956" y="1852024"/>
              <a:ext cx="1588229" cy="158822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  <a:alpha val="90000"/>
              </a:schemeClr>
            </a:solidFill>
            <a:ln w="2540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55" name="Oval 4"/>
            <p:cNvSpPr/>
            <p:nvPr/>
          </p:nvSpPr>
          <p:spPr>
            <a:xfrm>
              <a:off x="6483676" y="1967056"/>
              <a:ext cx="1272787" cy="127278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43061" tIns="55880" rIns="143061" bIns="55880" numCol="1" spcCol="1270" anchor="ctr" anchorCtr="0">
              <a:noAutofit/>
            </a:bodyPr>
            <a:lstStyle/>
            <a:p>
              <a:pPr lvl="0"/>
              <a:endParaRPr lang="id-ID" sz="2800" i="0" dirty="0">
                <a:solidFill>
                  <a:schemeClr val="bg1">
                    <a:lumMod val="95000"/>
                  </a:schemeClr>
                </a:solidFill>
                <a:latin typeface="FontAwesome" pitchFamily="2" charset="0"/>
              </a:endParaRPr>
            </a:p>
          </p:txBody>
        </p:sp>
      </p:grpSp>
      <p:grpSp>
        <p:nvGrpSpPr>
          <p:cNvPr id="56" name="Group 25"/>
          <p:cNvGrpSpPr/>
          <p:nvPr userDrawn="1"/>
        </p:nvGrpSpPr>
        <p:grpSpPr>
          <a:xfrm>
            <a:off x="301545" y="5488822"/>
            <a:ext cx="682943" cy="684000"/>
            <a:chOff x="6325956" y="1809336"/>
            <a:chExt cx="1588229" cy="1588229"/>
          </a:xfrm>
        </p:grpSpPr>
        <p:sp>
          <p:nvSpPr>
            <p:cNvPr id="57" name="Oval 26"/>
            <p:cNvSpPr/>
            <p:nvPr/>
          </p:nvSpPr>
          <p:spPr>
            <a:xfrm>
              <a:off x="6325956" y="1809336"/>
              <a:ext cx="1588229" cy="1588229"/>
            </a:xfrm>
            <a:prstGeom prst="ellipse">
              <a:avLst/>
            </a:prstGeom>
            <a:solidFill>
              <a:schemeClr val="accent4">
                <a:lumMod val="75000"/>
                <a:alpha val="90000"/>
              </a:schemeClr>
            </a:solidFill>
            <a:ln w="2540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58" name="Oval 4"/>
            <p:cNvSpPr/>
            <p:nvPr/>
          </p:nvSpPr>
          <p:spPr>
            <a:xfrm>
              <a:off x="6483676" y="1967056"/>
              <a:ext cx="1272786" cy="12727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43061" tIns="55880" rIns="143061" bIns="55880" numCol="1" spcCol="1270" anchor="ctr" anchorCtr="0">
              <a:noAutofit/>
            </a:bodyPr>
            <a:lstStyle/>
            <a:p>
              <a:pPr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id-ID" sz="2800" i="0" dirty="0" smtClean="0">
                <a:solidFill>
                  <a:schemeClr val="bg1">
                    <a:lumMod val="95000"/>
                  </a:schemeClr>
                </a:solidFill>
                <a:latin typeface="FontAwesome" pitchFamily="2" charset="0"/>
              </a:endParaRPr>
            </a:p>
          </p:txBody>
        </p:sp>
      </p:grpSp>
      <p:grpSp>
        <p:nvGrpSpPr>
          <p:cNvPr id="59" name="Group 28"/>
          <p:cNvGrpSpPr/>
          <p:nvPr userDrawn="1"/>
        </p:nvGrpSpPr>
        <p:grpSpPr>
          <a:xfrm>
            <a:off x="6102893" y="2200355"/>
            <a:ext cx="682943" cy="684000"/>
            <a:chOff x="6325956" y="1809336"/>
            <a:chExt cx="1588229" cy="1588229"/>
          </a:xfrm>
        </p:grpSpPr>
        <p:sp>
          <p:nvSpPr>
            <p:cNvPr id="60" name="Oval 29"/>
            <p:cNvSpPr/>
            <p:nvPr/>
          </p:nvSpPr>
          <p:spPr>
            <a:xfrm>
              <a:off x="6325956" y="1809336"/>
              <a:ext cx="1588229" cy="1588229"/>
            </a:xfrm>
            <a:prstGeom prst="ellipse">
              <a:avLst/>
            </a:prstGeom>
            <a:solidFill>
              <a:schemeClr val="accent4">
                <a:lumMod val="20000"/>
                <a:lumOff val="80000"/>
                <a:alpha val="90000"/>
              </a:schemeClr>
            </a:solidFill>
            <a:ln w="2540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61" name="Oval 4"/>
            <p:cNvSpPr/>
            <p:nvPr/>
          </p:nvSpPr>
          <p:spPr>
            <a:xfrm>
              <a:off x="6483676" y="1967056"/>
              <a:ext cx="1272786" cy="12727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43061" tIns="55880" rIns="143061" bIns="55880" numCol="1" spcCol="1270" anchor="ctr" anchorCtr="0">
              <a:noAutofit/>
            </a:bodyPr>
            <a:lstStyle/>
            <a:p>
              <a:pPr lvl="0" algn="ctr"/>
              <a:endParaRPr lang="id-ID" sz="2800" i="0" dirty="0">
                <a:solidFill>
                  <a:schemeClr val="bg1">
                    <a:lumMod val="95000"/>
                  </a:schemeClr>
                </a:solidFill>
                <a:latin typeface="FontAwesome" pitchFamily="2" charset="0"/>
              </a:endParaRPr>
            </a:p>
          </p:txBody>
        </p:sp>
      </p:grpSp>
      <p:grpSp>
        <p:nvGrpSpPr>
          <p:cNvPr id="62" name="Group 31"/>
          <p:cNvGrpSpPr/>
          <p:nvPr userDrawn="1"/>
        </p:nvGrpSpPr>
        <p:grpSpPr>
          <a:xfrm>
            <a:off x="6102893" y="4392667"/>
            <a:ext cx="682943" cy="684000"/>
            <a:chOff x="6325956" y="1852024"/>
            <a:chExt cx="1588229" cy="1588229"/>
          </a:xfrm>
        </p:grpSpPr>
        <p:sp>
          <p:nvSpPr>
            <p:cNvPr id="63" name="Oval 32"/>
            <p:cNvSpPr/>
            <p:nvPr/>
          </p:nvSpPr>
          <p:spPr>
            <a:xfrm>
              <a:off x="6325956" y="1852024"/>
              <a:ext cx="1588229" cy="158822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  <a:alpha val="90000"/>
              </a:schemeClr>
            </a:solidFill>
            <a:ln w="2540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64" name="Oval 4"/>
            <p:cNvSpPr/>
            <p:nvPr/>
          </p:nvSpPr>
          <p:spPr>
            <a:xfrm>
              <a:off x="6483676" y="1967056"/>
              <a:ext cx="1272786" cy="12727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43061" tIns="55880" rIns="143061" bIns="55880" numCol="1" spcCol="1270" anchor="ctr" anchorCtr="0">
              <a:noAutofit/>
            </a:bodyPr>
            <a:lstStyle/>
            <a:p>
              <a:pPr lvl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id-ID" sz="2400" kern="1200" dirty="0">
                <a:solidFill>
                  <a:schemeClr val="bg1">
                    <a:lumMod val="95000"/>
                  </a:schemeClr>
                </a:solidFill>
                <a:latin typeface="FontAwesome" pitchFamily="2" charset="0"/>
              </a:endParaRPr>
            </a:p>
          </p:txBody>
        </p:sp>
      </p:grpSp>
      <p:grpSp>
        <p:nvGrpSpPr>
          <p:cNvPr id="65" name="Group 34"/>
          <p:cNvGrpSpPr/>
          <p:nvPr userDrawn="1"/>
        </p:nvGrpSpPr>
        <p:grpSpPr>
          <a:xfrm>
            <a:off x="6102893" y="5488822"/>
            <a:ext cx="682943" cy="684000"/>
            <a:chOff x="6325956" y="1809336"/>
            <a:chExt cx="1588229" cy="1588229"/>
          </a:xfrm>
        </p:grpSpPr>
        <p:sp>
          <p:nvSpPr>
            <p:cNvPr id="66" name="Oval 35"/>
            <p:cNvSpPr/>
            <p:nvPr/>
          </p:nvSpPr>
          <p:spPr>
            <a:xfrm>
              <a:off x="6325956" y="1809336"/>
              <a:ext cx="1588229" cy="1588229"/>
            </a:xfrm>
            <a:prstGeom prst="ellipse">
              <a:avLst/>
            </a:prstGeom>
            <a:solidFill>
              <a:schemeClr val="accent4">
                <a:lumMod val="75000"/>
                <a:alpha val="90000"/>
              </a:schemeClr>
            </a:solidFill>
            <a:ln w="2540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67" name="Oval 4"/>
            <p:cNvSpPr/>
            <p:nvPr/>
          </p:nvSpPr>
          <p:spPr>
            <a:xfrm>
              <a:off x="6483676" y="1967056"/>
              <a:ext cx="1272786" cy="12727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43061" tIns="55880" rIns="143061" bIns="55880" numCol="1" spcCol="1270" anchor="ctr" anchorCtr="0">
              <a:noAutofit/>
            </a:bodyPr>
            <a:lstStyle/>
            <a:p>
              <a:pPr lvl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id-ID" sz="2400" kern="1200" dirty="0">
                <a:solidFill>
                  <a:schemeClr val="bg1">
                    <a:lumMod val="95000"/>
                  </a:schemeClr>
                </a:solidFill>
                <a:latin typeface="FontAwesome" pitchFamily="2" charset="0"/>
              </a:endParaRPr>
            </a:p>
          </p:txBody>
        </p:sp>
      </p:grpSp>
      <p:sp>
        <p:nvSpPr>
          <p:cNvPr id="68" name="Marcador de texto 3"/>
          <p:cNvSpPr>
            <a:spLocks noGrp="1"/>
          </p:cNvSpPr>
          <p:nvPr>
            <p:ph type="body" sz="quarter" idx="15"/>
          </p:nvPr>
        </p:nvSpPr>
        <p:spPr>
          <a:xfrm>
            <a:off x="1254922" y="2085155"/>
            <a:ext cx="4469512" cy="9144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9" name="Marcador de texto 3"/>
          <p:cNvSpPr>
            <a:spLocks noGrp="1"/>
          </p:cNvSpPr>
          <p:nvPr>
            <p:ph type="body" sz="quarter" idx="16"/>
          </p:nvPr>
        </p:nvSpPr>
        <p:spPr>
          <a:xfrm>
            <a:off x="1251864" y="4277467"/>
            <a:ext cx="4469512" cy="9144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0" name="Marcador de texto 3"/>
          <p:cNvSpPr>
            <a:spLocks noGrp="1"/>
          </p:cNvSpPr>
          <p:nvPr>
            <p:ph type="body" sz="quarter" idx="17"/>
          </p:nvPr>
        </p:nvSpPr>
        <p:spPr>
          <a:xfrm>
            <a:off x="1251864" y="5373622"/>
            <a:ext cx="4469512" cy="9144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1" name="Marcador de texto 3"/>
          <p:cNvSpPr>
            <a:spLocks noGrp="1"/>
          </p:cNvSpPr>
          <p:nvPr>
            <p:ph type="body" sz="quarter" idx="18"/>
          </p:nvPr>
        </p:nvSpPr>
        <p:spPr>
          <a:xfrm>
            <a:off x="7011741" y="2085155"/>
            <a:ext cx="4469512" cy="9144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2" name="Marcador de texto 3"/>
          <p:cNvSpPr>
            <a:spLocks noGrp="1"/>
          </p:cNvSpPr>
          <p:nvPr>
            <p:ph type="body" sz="quarter" idx="19"/>
          </p:nvPr>
        </p:nvSpPr>
        <p:spPr>
          <a:xfrm>
            <a:off x="7011741" y="4277467"/>
            <a:ext cx="4469512" cy="9144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3" name="Marcador de texto 3"/>
          <p:cNvSpPr>
            <a:spLocks noGrp="1"/>
          </p:cNvSpPr>
          <p:nvPr>
            <p:ph type="body" sz="quarter" idx="20"/>
          </p:nvPr>
        </p:nvSpPr>
        <p:spPr>
          <a:xfrm>
            <a:off x="7011741" y="5373622"/>
            <a:ext cx="4469512" cy="9144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4" name="Título 1"/>
          <p:cNvSpPr>
            <a:spLocks noGrp="1"/>
          </p:cNvSpPr>
          <p:nvPr>
            <p:ph type="title" hasCustomPrompt="1"/>
          </p:nvPr>
        </p:nvSpPr>
        <p:spPr>
          <a:xfrm>
            <a:off x="3006811" y="150943"/>
            <a:ext cx="8346989" cy="817200"/>
          </a:xfrm>
        </p:spPr>
        <p:txBody>
          <a:bodyPr/>
          <a:lstStyle/>
          <a:p>
            <a:r>
              <a:rPr lang="es-ES" dirty="0" smtClean="0"/>
              <a:t>Título de la diapositiva</a:t>
            </a:r>
            <a:endParaRPr lang="es-ES" dirty="0"/>
          </a:p>
        </p:txBody>
      </p:sp>
      <p:grpSp>
        <p:nvGrpSpPr>
          <p:cNvPr id="28" name="Group 22"/>
          <p:cNvGrpSpPr/>
          <p:nvPr userDrawn="1"/>
        </p:nvGrpSpPr>
        <p:grpSpPr>
          <a:xfrm>
            <a:off x="301545" y="3296511"/>
            <a:ext cx="682943" cy="684000"/>
            <a:chOff x="6325956" y="1852024"/>
            <a:chExt cx="1588229" cy="1588229"/>
          </a:xfrm>
        </p:grpSpPr>
        <p:sp>
          <p:nvSpPr>
            <p:cNvPr id="29" name="Oval 23"/>
            <p:cNvSpPr/>
            <p:nvPr/>
          </p:nvSpPr>
          <p:spPr>
            <a:xfrm>
              <a:off x="6325956" y="1852024"/>
              <a:ext cx="1588229" cy="1588229"/>
            </a:xfrm>
            <a:prstGeom prst="ellipse">
              <a:avLst/>
            </a:prstGeom>
            <a:solidFill>
              <a:schemeClr val="accent4">
                <a:lumMod val="40000"/>
                <a:lumOff val="60000"/>
                <a:alpha val="90000"/>
              </a:schemeClr>
            </a:solidFill>
            <a:ln w="2540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30" name="Oval 4"/>
            <p:cNvSpPr/>
            <p:nvPr/>
          </p:nvSpPr>
          <p:spPr>
            <a:xfrm>
              <a:off x="6483676" y="1967056"/>
              <a:ext cx="1272787" cy="127278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43061" tIns="55880" rIns="143061" bIns="55880" numCol="1" spcCol="1270" anchor="ctr" anchorCtr="0">
              <a:noAutofit/>
            </a:bodyPr>
            <a:lstStyle/>
            <a:p>
              <a:pPr lvl="0"/>
              <a:endParaRPr lang="id-ID" sz="2800" i="0" dirty="0">
                <a:solidFill>
                  <a:schemeClr val="bg1">
                    <a:lumMod val="95000"/>
                  </a:schemeClr>
                </a:solidFill>
                <a:latin typeface="FontAwesome" pitchFamily="2" charset="0"/>
              </a:endParaRPr>
            </a:p>
          </p:txBody>
        </p:sp>
      </p:grpSp>
      <p:grpSp>
        <p:nvGrpSpPr>
          <p:cNvPr id="31" name="Group 31"/>
          <p:cNvGrpSpPr/>
          <p:nvPr userDrawn="1"/>
        </p:nvGrpSpPr>
        <p:grpSpPr>
          <a:xfrm>
            <a:off x="6102893" y="3296511"/>
            <a:ext cx="682943" cy="684000"/>
            <a:chOff x="6325956" y="1852024"/>
            <a:chExt cx="1588229" cy="1588229"/>
          </a:xfrm>
        </p:grpSpPr>
        <p:sp>
          <p:nvSpPr>
            <p:cNvPr id="32" name="Oval 32"/>
            <p:cNvSpPr/>
            <p:nvPr/>
          </p:nvSpPr>
          <p:spPr>
            <a:xfrm>
              <a:off x="6325956" y="1852024"/>
              <a:ext cx="1588229" cy="1588229"/>
            </a:xfrm>
            <a:prstGeom prst="ellipse">
              <a:avLst/>
            </a:prstGeom>
            <a:solidFill>
              <a:schemeClr val="accent4">
                <a:lumMod val="40000"/>
                <a:lumOff val="60000"/>
                <a:alpha val="90000"/>
              </a:schemeClr>
            </a:solidFill>
            <a:ln w="2540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33" name="Oval 4"/>
            <p:cNvSpPr/>
            <p:nvPr/>
          </p:nvSpPr>
          <p:spPr>
            <a:xfrm>
              <a:off x="6483676" y="1967056"/>
              <a:ext cx="1272786" cy="12727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43061" tIns="55880" rIns="143061" bIns="55880" numCol="1" spcCol="1270" anchor="ctr" anchorCtr="0">
              <a:noAutofit/>
            </a:bodyPr>
            <a:lstStyle/>
            <a:p>
              <a:pPr lvl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id-ID" sz="2400" kern="1200" dirty="0">
                <a:solidFill>
                  <a:schemeClr val="bg1">
                    <a:lumMod val="95000"/>
                  </a:schemeClr>
                </a:solidFill>
                <a:latin typeface="FontAwesome" pitchFamily="2" charset="0"/>
              </a:endParaRPr>
            </a:p>
          </p:txBody>
        </p:sp>
      </p:grpSp>
      <p:sp>
        <p:nvSpPr>
          <p:cNvPr id="34" name="Marcador de texto 3"/>
          <p:cNvSpPr>
            <a:spLocks noGrp="1"/>
          </p:cNvSpPr>
          <p:nvPr>
            <p:ph type="body" sz="quarter" idx="21"/>
          </p:nvPr>
        </p:nvSpPr>
        <p:spPr>
          <a:xfrm>
            <a:off x="1251864" y="3181311"/>
            <a:ext cx="4469512" cy="9144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5" name="Marcador de texto 3"/>
          <p:cNvSpPr>
            <a:spLocks noGrp="1"/>
          </p:cNvSpPr>
          <p:nvPr>
            <p:ph type="body" sz="quarter" idx="22"/>
          </p:nvPr>
        </p:nvSpPr>
        <p:spPr>
          <a:xfrm>
            <a:off x="7011741" y="3181311"/>
            <a:ext cx="4469512" cy="9144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5378290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rvicio de BiciM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3"/>
          <p:cNvSpPr/>
          <p:nvPr/>
        </p:nvSpPr>
        <p:spPr>
          <a:xfrm>
            <a:off x="2880000" y="3675049"/>
            <a:ext cx="2756571" cy="4552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800"/>
          </a:p>
        </p:txBody>
      </p:sp>
      <p:sp>
        <p:nvSpPr>
          <p:cNvPr id="9" name="Rectangle 24"/>
          <p:cNvSpPr/>
          <p:nvPr/>
        </p:nvSpPr>
        <p:spPr>
          <a:xfrm>
            <a:off x="6555429" y="3675049"/>
            <a:ext cx="2756571" cy="4552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800"/>
          </a:p>
        </p:txBody>
      </p:sp>
      <p:sp>
        <p:nvSpPr>
          <p:cNvPr id="10" name="Rectangle 25"/>
          <p:cNvSpPr/>
          <p:nvPr/>
        </p:nvSpPr>
        <p:spPr>
          <a:xfrm>
            <a:off x="5636571" y="3676322"/>
            <a:ext cx="918857" cy="45527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800"/>
          </a:p>
        </p:txBody>
      </p:sp>
      <p:sp>
        <p:nvSpPr>
          <p:cNvPr id="13" name="Marcador de título 1"/>
          <p:cNvSpPr>
            <a:spLocks noGrp="1"/>
          </p:cNvSpPr>
          <p:nvPr>
            <p:ph type="title"/>
          </p:nvPr>
        </p:nvSpPr>
        <p:spPr>
          <a:xfrm>
            <a:off x="838199" y="1039529"/>
            <a:ext cx="10515600" cy="228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 dirty="0"/>
          </a:p>
        </p:txBody>
      </p:sp>
      <p:sp>
        <p:nvSpPr>
          <p:cNvPr id="14" name="Rectangle 11"/>
          <p:cNvSpPr/>
          <p:nvPr/>
        </p:nvSpPr>
        <p:spPr>
          <a:xfrm>
            <a:off x="4696419" y="5077945"/>
            <a:ext cx="27991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1400" noProof="0" dirty="0" smtClean="0">
                <a:solidFill>
                  <a:schemeClr val="accent1">
                    <a:lumMod val="75000"/>
                  </a:schemeClr>
                </a:solidFill>
                <a:latin typeface="Gill Sans MT" panose="020B0502020104020203" pitchFamily="34" charset="0"/>
                <a:ea typeface="Roboto" panose="02000000000000000000" pitchFamily="2" charset="0"/>
                <a:cs typeface="Open Sans Light" panose="020B0306030504020204" pitchFamily="34" charset="0"/>
              </a:rPr>
              <a:t>Dirección</a:t>
            </a:r>
            <a:r>
              <a:rPr lang="id-ID" sz="1400" dirty="0" smtClean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  <a:ea typeface="Roboto" panose="02000000000000000000" pitchFamily="2" charset="0"/>
                <a:cs typeface="Open Sans Light" panose="020B0306030504020204" pitchFamily="34" charset="0"/>
              </a:rPr>
              <a:t> </a:t>
            </a:r>
            <a:r>
              <a:rPr lang="es-ES" sz="1400" noProof="0" dirty="0" smtClean="0">
                <a:solidFill>
                  <a:schemeClr val="accent1">
                    <a:lumMod val="75000"/>
                  </a:schemeClr>
                </a:solidFill>
                <a:latin typeface="Gill Sans MT" panose="020B0502020104020203" pitchFamily="34" charset="0"/>
                <a:ea typeface="Roboto" panose="02000000000000000000" pitchFamily="2" charset="0"/>
                <a:cs typeface="Open Sans Light" panose="020B0306030504020204" pitchFamily="34" charset="0"/>
              </a:rPr>
              <a:t>de</a:t>
            </a:r>
            <a:r>
              <a:rPr lang="id-ID" sz="1400" dirty="0" smtClean="0">
                <a:solidFill>
                  <a:schemeClr val="accent1">
                    <a:lumMod val="75000"/>
                  </a:schemeClr>
                </a:solidFill>
                <a:latin typeface="Gill Sans MT" panose="020B0502020104020203" pitchFamily="34" charset="0"/>
                <a:ea typeface="Roboto" panose="02000000000000000000" pitchFamily="2" charset="0"/>
                <a:cs typeface="Open Sans Light" panose="020B0306030504020204" pitchFamily="34" charset="0"/>
              </a:rPr>
              <a:t> </a:t>
            </a:r>
            <a:r>
              <a:rPr lang="es-ES" sz="1400" noProof="0" dirty="0" smtClean="0">
                <a:solidFill>
                  <a:schemeClr val="accent1">
                    <a:lumMod val="75000"/>
                  </a:schemeClr>
                </a:solidFill>
                <a:latin typeface="Gill Sans MT" panose="020B0502020104020203" pitchFamily="34" charset="0"/>
                <a:ea typeface="Roboto" panose="02000000000000000000" pitchFamily="2" charset="0"/>
                <a:cs typeface="Open Sans Light" panose="020B0306030504020204" pitchFamily="34" charset="0"/>
              </a:rPr>
              <a:t>Servicios de Movilidad</a:t>
            </a:r>
            <a:endParaRPr lang="id-ID" sz="1400" dirty="0" smtClean="0">
              <a:solidFill>
                <a:schemeClr val="accent1">
                  <a:lumMod val="75000"/>
                </a:schemeClr>
              </a:solidFill>
              <a:latin typeface="Gill Sans MT" panose="020B0502020104020203" pitchFamily="34" charset="0"/>
              <a:ea typeface="Roboto" panose="02000000000000000000" pitchFamily="2" charset="0"/>
              <a:cs typeface="Open Sans Light" panose="020B0306030504020204" pitchFamily="34" charset="0"/>
            </a:endParaRPr>
          </a:p>
          <a:p>
            <a:pPr algn="ctr"/>
            <a:r>
              <a:rPr lang="es-ES" sz="1400" noProof="0" dirty="0" smtClean="0">
                <a:solidFill>
                  <a:schemeClr val="accent3"/>
                </a:solidFill>
                <a:latin typeface="Gill Sans MT" panose="020B0502020104020203" pitchFamily="34" charset="0"/>
                <a:ea typeface="Roboto" panose="02000000000000000000" pitchFamily="2" charset="0"/>
                <a:cs typeface="Open Sans Light" panose="020B0306030504020204" pitchFamily="34" charset="0"/>
              </a:rPr>
              <a:t>Servicio de </a:t>
            </a:r>
            <a:r>
              <a:rPr lang="es-ES" sz="1400" noProof="0" dirty="0" err="1" smtClean="0">
                <a:solidFill>
                  <a:schemeClr val="accent3"/>
                </a:solidFill>
                <a:latin typeface="Gill Sans MT" panose="020B0502020104020203" pitchFamily="34" charset="0"/>
                <a:ea typeface="Roboto" panose="02000000000000000000" pitchFamily="2" charset="0"/>
                <a:cs typeface="Open Sans Light" panose="020B0306030504020204" pitchFamily="34" charset="0"/>
              </a:rPr>
              <a:t>BiciMAD</a:t>
            </a:r>
            <a:endParaRPr lang="es-ES" sz="1400" noProof="0" dirty="0">
              <a:solidFill>
                <a:schemeClr val="accent3"/>
              </a:solidFill>
              <a:latin typeface="Gill Sans MT" panose="020B0502020104020203" pitchFamily="34" charset="0"/>
              <a:ea typeface="Roboto" panose="02000000000000000000" pitchFamily="2" charset="0"/>
              <a:cs typeface="Open Sans Light" panose="020B0306030504020204" pitchFamily="34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5867" y="3858624"/>
            <a:ext cx="1120267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8825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s-ES" dirty="0" smtClean="0"/>
              <a:t>Título de la diapositiva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3572405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s-ES" dirty="0" smtClean="0"/>
              <a:t>Título de la diapositiva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260909"/>
            <a:ext cx="5181600" cy="4916054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 dirty="0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260909"/>
            <a:ext cx="5181600" cy="4916054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56902428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atro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s-ES" dirty="0" smtClean="0"/>
              <a:t>Título de la diapositiva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260909"/>
            <a:ext cx="5181600" cy="24588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 dirty="0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260909"/>
            <a:ext cx="5181600" cy="24588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 dirty="0"/>
          </a:p>
        </p:txBody>
      </p:sp>
      <p:sp>
        <p:nvSpPr>
          <p:cNvPr id="5" name="Marcador de contenido 2"/>
          <p:cNvSpPr>
            <a:spLocks noGrp="1"/>
          </p:cNvSpPr>
          <p:nvPr>
            <p:ph sz="half" idx="10"/>
          </p:nvPr>
        </p:nvSpPr>
        <p:spPr>
          <a:xfrm>
            <a:off x="838200" y="4012475"/>
            <a:ext cx="5181600" cy="24588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 dirty="0"/>
          </a:p>
        </p:txBody>
      </p:sp>
      <p:sp>
        <p:nvSpPr>
          <p:cNvPr id="6" name="Marcador de contenido 3"/>
          <p:cNvSpPr>
            <a:spLocks noGrp="1"/>
          </p:cNvSpPr>
          <p:nvPr>
            <p:ph sz="half" idx="11"/>
          </p:nvPr>
        </p:nvSpPr>
        <p:spPr>
          <a:xfrm>
            <a:off x="6172200" y="4012475"/>
            <a:ext cx="5181600" cy="24588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1403468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3005400" y="170838"/>
            <a:ext cx="8348400" cy="817200"/>
          </a:xfrm>
        </p:spPr>
        <p:txBody>
          <a:bodyPr/>
          <a:lstStyle>
            <a:lvl1pPr>
              <a:defRPr/>
            </a:lvl1pPr>
          </a:lstStyle>
          <a:p>
            <a:r>
              <a:rPr lang="es-ES" dirty="0" smtClean="0"/>
              <a:t>Título de la diapositiva</a:t>
            </a:r>
            <a:endParaRPr lang="es-ES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199895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023807"/>
            <a:ext cx="5157787" cy="4165856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 dirty="0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199895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023807"/>
            <a:ext cx="5183188" cy="4165856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1765965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s-ES" dirty="0" smtClean="0"/>
              <a:t>Título de la diapositiva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02956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3006988" y="144379"/>
            <a:ext cx="8348400" cy="817200"/>
          </a:xfrm>
        </p:spPr>
        <p:txBody>
          <a:bodyPr anchor="ctr"/>
          <a:lstStyle>
            <a:lvl1pPr>
              <a:defRPr sz="4000" baseline="0"/>
            </a:lvl1pPr>
          </a:lstStyle>
          <a:p>
            <a:r>
              <a:rPr lang="es-ES" dirty="0" smtClean="0"/>
              <a:t>Título de la diapositiva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1212782"/>
            <a:ext cx="6172200" cy="464826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11" name="Marcador de texto 3"/>
          <p:cNvSpPr>
            <a:spLocks noGrp="1"/>
          </p:cNvSpPr>
          <p:nvPr>
            <p:ph type="body" sz="half" idx="10"/>
          </p:nvPr>
        </p:nvSpPr>
        <p:spPr>
          <a:xfrm>
            <a:off x="859038" y="4780272"/>
            <a:ext cx="3932237" cy="108077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5" name="Marcador de contenido 14"/>
          <p:cNvSpPr>
            <a:spLocks noGrp="1"/>
          </p:cNvSpPr>
          <p:nvPr>
            <p:ph sz="quarter" idx="11"/>
          </p:nvPr>
        </p:nvSpPr>
        <p:spPr>
          <a:xfrm>
            <a:off x="859037" y="1212782"/>
            <a:ext cx="3932237" cy="34258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52955065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co B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lipse 4"/>
          <p:cNvSpPr/>
          <p:nvPr userDrawn="1"/>
        </p:nvSpPr>
        <p:spPr>
          <a:xfrm>
            <a:off x="3907570" y="4416432"/>
            <a:ext cx="1574800" cy="1573200"/>
          </a:xfrm>
          <a:prstGeom prst="ellipse">
            <a:avLst/>
          </a:prstGeom>
          <a:noFill/>
          <a:ln w="762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9" name="Marcador de texto 8"/>
          <p:cNvSpPr>
            <a:spLocks noGrp="1"/>
          </p:cNvSpPr>
          <p:nvPr>
            <p:ph type="body" sz="quarter" idx="15"/>
          </p:nvPr>
        </p:nvSpPr>
        <p:spPr>
          <a:xfrm>
            <a:off x="740539" y="1960896"/>
            <a:ext cx="1651001" cy="1652400"/>
          </a:xfrm>
          <a:prstGeom prst="ellipse">
            <a:avLst/>
          </a:prstGeom>
          <a:ln w="76200">
            <a:solidFill>
              <a:schemeClr val="accent3"/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5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8" name="Marcador de texto 8"/>
          <p:cNvSpPr>
            <a:spLocks noGrp="1"/>
          </p:cNvSpPr>
          <p:nvPr>
            <p:ph type="body" sz="quarter" idx="16"/>
          </p:nvPr>
        </p:nvSpPr>
        <p:spPr>
          <a:xfrm>
            <a:off x="3076847" y="1164585"/>
            <a:ext cx="1651001" cy="1652400"/>
          </a:xfrm>
          <a:prstGeom prst="ellipse">
            <a:avLst/>
          </a:prstGeom>
          <a:ln w="76200">
            <a:solidFill>
              <a:schemeClr val="accent3"/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5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9" name="Marcador de texto 8"/>
          <p:cNvSpPr>
            <a:spLocks noGrp="1"/>
          </p:cNvSpPr>
          <p:nvPr>
            <p:ph type="body" sz="quarter" idx="17"/>
          </p:nvPr>
        </p:nvSpPr>
        <p:spPr>
          <a:xfrm>
            <a:off x="5899927" y="1728937"/>
            <a:ext cx="1651001" cy="1652400"/>
          </a:xfrm>
          <a:prstGeom prst="ellipse">
            <a:avLst/>
          </a:prstGeom>
          <a:ln w="76200">
            <a:solidFill>
              <a:schemeClr val="accent3"/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5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0" name="Marcador de texto 8"/>
          <p:cNvSpPr>
            <a:spLocks noGrp="1"/>
          </p:cNvSpPr>
          <p:nvPr>
            <p:ph type="body" sz="quarter" idx="18"/>
          </p:nvPr>
        </p:nvSpPr>
        <p:spPr>
          <a:xfrm>
            <a:off x="7854586" y="2747521"/>
            <a:ext cx="1651001" cy="1652400"/>
          </a:xfrm>
          <a:prstGeom prst="ellipse">
            <a:avLst/>
          </a:prstGeom>
          <a:ln w="76200">
            <a:solidFill>
              <a:schemeClr val="accent3"/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5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1" name="Marcador de texto 8"/>
          <p:cNvSpPr>
            <a:spLocks noGrp="1"/>
          </p:cNvSpPr>
          <p:nvPr>
            <p:ph type="body" sz="quarter" idx="19"/>
          </p:nvPr>
        </p:nvSpPr>
        <p:spPr>
          <a:xfrm>
            <a:off x="9116355" y="4132470"/>
            <a:ext cx="1651001" cy="1652400"/>
          </a:xfrm>
          <a:prstGeom prst="ellipse">
            <a:avLst/>
          </a:prstGeom>
          <a:ln w="76200">
            <a:solidFill>
              <a:schemeClr val="accent3"/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5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0" name="Elipse 9"/>
          <p:cNvSpPr/>
          <p:nvPr userDrawn="1"/>
        </p:nvSpPr>
        <p:spPr>
          <a:xfrm>
            <a:off x="2334576" y="3538869"/>
            <a:ext cx="478891" cy="359168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42" name="Elipse 41"/>
          <p:cNvSpPr/>
          <p:nvPr userDrawn="1"/>
        </p:nvSpPr>
        <p:spPr>
          <a:xfrm>
            <a:off x="2888705" y="3813581"/>
            <a:ext cx="384000" cy="28800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43" name="Elipse 42"/>
          <p:cNvSpPr/>
          <p:nvPr userDrawn="1"/>
        </p:nvSpPr>
        <p:spPr>
          <a:xfrm>
            <a:off x="3421760" y="4126341"/>
            <a:ext cx="288000" cy="216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44" name="Elipse 43"/>
          <p:cNvSpPr/>
          <p:nvPr userDrawn="1"/>
        </p:nvSpPr>
        <p:spPr>
          <a:xfrm>
            <a:off x="3902348" y="4379919"/>
            <a:ext cx="192000" cy="14400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45" name="Elipse 44"/>
          <p:cNvSpPr/>
          <p:nvPr userDrawn="1"/>
        </p:nvSpPr>
        <p:spPr>
          <a:xfrm>
            <a:off x="4002850" y="2975612"/>
            <a:ext cx="478891" cy="359168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46" name="Elipse 45"/>
          <p:cNvSpPr/>
          <p:nvPr userDrawn="1"/>
        </p:nvSpPr>
        <p:spPr>
          <a:xfrm>
            <a:off x="4214520" y="3400998"/>
            <a:ext cx="384000" cy="28800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47" name="Elipse 46"/>
          <p:cNvSpPr/>
          <p:nvPr userDrawn="1"/>
        </p:nvSpPr>
        <p:spPr>
          <a:xfrm>
            <a:off x="4361058" y="3776523"/>
            <a:ext cx="288000" cy="216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48" name="Elipse 47"/>
          <p:cNvSpPr/>
          <p:nvPr userDrawn="1"/>
        </p:nvSpPr>
        <p:spPr>
          <a:xfrm>
            <a:off x="4525854" y="4104072"/>
            <a:ext cx="192000" cy="14400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49" name="Elipse 48"/>
          <p:cNvSpPr/>
          <p:nvPr userDrawn="1"/>
        </p:nvSpPr>
        <p:spPr>
          <a:xfrm>
            <a:off x="5861718" y="3371628"/>
            <a:ext cx="478891" cy="359168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50" name="Elipse 49"/>
          <p:cNvSpPr/>
          <p:nvPr userDrawn="1"/>
        </p:nvSpPr>
        <p:spPr>
          <a:xfrm>
            <a:off x="5551785" y="3709175"/>
            <a:ext cx="384000" cy="28800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51" name="Elipse 50"/>
          <p:cNvSpPr/>
          <p:nvPr userDrawn="1"/>
        </p:nvSpPr>
        <p:spPr>
          <a:xfrm>
            <a:off x="5315357" y="4009808"/>
            <a:ext cx="288000" cy="216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52" name="Elipse 51"/>
          <p:cNvSpPr/>
          <p:nvPr userDrawn="1"/>
        </p:nvSpPr>
        <p:spPr>
          <a:xfrm>
            <a:off x="5123357" y="4250778"/>
            <a:ext cx="192000" cy="14400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53" name="Elipse 52"/>
          <p:cNvSpPr/>
          <p:nvPr userDrawn="1"/>
        </p:nvSpPr>
        <p:spPr>
          <a:xfrm>
            <a:off x="7319586" y="4111062"/>
            <a:ext cx="478891" cy="359168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54" name="Elipse 53"/>
          <p:cNvSpPr/>
          <p:nvPr userDrawn="1"/>
        </p:nvSpPr>
        <p:spPr>
          <a:xfrm>
            <a:off x="6720208" y="4351111"/>
            <a:ext cx="384000" cy="28800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55" name="Elipse 54"/>
          <p:cNvSpPr/>
          <p:nvPr userDrawn="1"/>
        </p:nvSpPr>
        <p:spPr>
          <a:xfrm>
            <a:off x="6241085" y="4561128"/>
            <a:ext cx="288000" cy="216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56" name="Elipse 55"/>
          <p:cNvSpPr/>
          <p:nvPr userDrawn="1"/>
        </p:nvSpPr>
        <p:spPr>
          <a:xfrm>
            <a:off x="5808446" y="4700607"/>
            <a:ext cx="192000" cy="14400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57" name="Elipse 56"/>
          <p:cNvSpPr/>
          <p:nvPr userDrawn="1"/>
        </p:nvSpPr>
        <p:spPr>
          <a:xfrm>
            <a:off x="8266516" y="5184959"/>
            <a:ext cx="478891" cy="359168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58" name="Elipse 57"/>
          <p:cNvSpPr/>
          <p:nvPr userDrawn="1"/>
        </p:nvSpPr>
        <p:spPr>
          <a:xfrm>
            <a:off x="7454320" y="5214113"/>
            <a:ext cx="384000" cy="28800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59" name="Elipse 58"/>
          <p:cNvSpPr/>
          <p:nvPr userDrawn="1"/>
        </p:nvSpPr>
        <p:spPr>
          <a:xfrm>
            <a:off x="6738124" y="5211942"/>
            <a:ext cx="288000" cy="216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60" name="Elipse 59"/>
          <p:cNvSpPr/>
          <p:nvPr userDrawn="1"/>
        </p:nvSpPr>
        <p:spPr>
          <a:xfrm>
            <a:off x="6072229" y="5214113"/>
            <a:ext cx="192000" cy="14400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61" name="Título 1"/>
          <p:cNvSpPr>
            <a:spLocks noGrp="1"/>
          </p:cNvSpPr>
          <p:nvPr>
            <p:ph type="title" hasCustomPrompt="1"/>
          </p:nvPr>
        </p:nvSpPr>
        <p:spPr>
          <a:xfrm>
            <a:off x="3006811" y="150943"/>
            <a:ext cx="8346989" cy="817200"/>
          </a:xfrm>
        </p:spPr>
        <p:txBody>
          <a:bodyPr/>
          <a:lstStyle/>
          <a:p>
            <a:r>
              <a:rPr lang="es-ES" dirty="0" smtClean="0"/>
              <a:t>Título de la diapositiva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114070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Viñetas cla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Imagen 4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841"/>
          <a:stretch/>
        </p:blipFill>
        <p:spPr>
          <a:xfrm>
            <a:off x="0" y="5806760"/>
            <a:ext cx="12192000" cy="1063941"/>
          </a:xfrm>
          <a:prstGeom prst="rect">
            <a:avLst/>
          </a:prstGeom>
        </p:spPr>
      </p:pic>
      <p:grpSp>
        <p:nvGrpSpPr>
          <p:cNvPr id="50" name="Group 19"/>
          <p:cNvGrpSpPr/>
          <p:nvPr userDrawn="1"/>
        </p:nvGrpSpPr>
        <p:grpSpPr>
          <a:xfrm>
            <a:off x="301545" y="1719093"/>
            <a:ext cx="682943" cy="684000"/>
            <a:chOff x="6325956" y="1809336"/>
            <a:chExt cx="1588229" cy="1588229"/>
          </a:xfrm>
        </p:grpSpPr>
        <p:sp>
          <p:nvSpPr>
            <p:cNvPr id="51" name="Oval 20"/>
            <p:cNvSpPr/>
            <p:nvPr/>
          </p:nvSpPr>
          <p:spPr>
            <a:xfrm>
              <a:off x="6325956" y="1809336"/>
              <a:ext cx="1588229" cy="1588229"/>
            </a:xfrm>
            <a:prstGeom prst="ellipse">
              <a:avLst/>
            </a:prstGeom>
            <a:solidFill>
              <a:schemeClr val="accent3">
                <a:lumMod val="20000"/>
                <a:lumOff val="80000"/>
                <a:alpha val="90000"/>
              </a:schemeClr>
            </a:solidFill>
            <a:ln w="2540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52" name="Oval 4"/>
            <p:cNvSpPr/>
            <p:nvPr/>
          </p:nvSpPr>
          <p:spPr>
            <a:xfrm>
              <a:off x="6483676" y="1967056"/>
              <a:ext cx="1272786" cy="12727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43061" tIns="55880" rIns="143061" bIns="55880" numCol="1" spcCol="1270" anchor="ctr" anchorCtr="0">
              <a:noAutofit/>
            </a:bodyPr>
            <a:lstStyle/>
            <a:p>
              <a:pPr lvl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id-ID" sz="2400" i="0" kern="1200" dirty="0">
                <a:solidFill>
                  <a:schemeClr val="bg1">
                    <a:lumMod val="95000"/>
                  </a:schemeClr>
                </a:solidFill>
                <a:latin typeface="FontAwesome" pitchFamily="2" charset="0"/>
              </a:endParaRPr>
            </a:p>
          </p:txBody>
        </p:sp>
      </p:grpSp>
      <p:grpSp>
        <p:nvGrpSpPr>
          <p:cNvPr id="53" name="Group 22"/>
          <p:cNvGrpSpPr/>
          <p:nvPr userDrawn="1"/>
        </p:nvGrpSpPr>
        <p:grpSpPr>
          <a:xfrm>
            <a:off x="301545" y="3363326"/>
            <a:ext cx="682943" cy="684000"/>
            <a:chOff x="6325956" y="1852024"/>
            <a:chExt cx="1588229" cy="1588229"/>
          </a:xfrm>
        </p:grpSpPr>
        <p:sp>
          <p:nvSpPr>
            <p:cNvPr id="54" name="Oval 23"/>
            <p:cNvSpPr/>
            <p:nvPr/>
          </p:nvSpPr>
          <p:spPr>
            <a:xfrm>
              <a:off x="6325956" y="1852024"/>
              <a:ext cx="1588229" cy="1588229"/>
            </a:xfrm>
            <a:prstGeom prst="ellipse">
              <a:avLst/>
            </a:prstGeom>
            <a:solidFill>
              <a:schemeClr val="accent3">
                <a:alpha val="90000"/>
              </a:schemeClr>
            </a:solidFill>
            <a:ln w="2540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55" name="Oval 4"/>
            <p:cNvSpPr/>
            <p:nvPr/>
          </p:nvSpPr>
          <p:spPr>
            <a:xfrm>
              <a:off x="6483676" y="1967056"/>
              <a:ext cx="1272787" cy="127278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43061" tIns="55880" rIns="143061" bIns="55880" numCol="1" spcCol="1270" anchor="ctr" anchorCtr="0">
              <a:noAutofit/>
            </a:bodyPr>
            <a:lstStyle/>
            <a:p>
              <a:pPr lvl="0"/>
              <a:endParaRPr lang="id-ID" sz="2800" i="0" dirty="0">
                <a:solidFill>
                  <a:schemeClr val="bg1">
                    <a:lumMod val="95000"/>
                  </a:schemeClr>
                </a:solidFill>
                <a:latin typeface="FontAwesome" pitchFamily="2" charset="0"/>
              </a:endParaRPr>
            </a:p>
          </p:txBody>
        </p:sp>
      </p:grpSp>
      <p:grpSp>
        <p:nvGrpSpPr>
          <p:cNvPr id="56" name="Group 25"/>
          <p:cNvGrpSpPr/>
          <p:nvPr userDrawn="1"/>
        </p:nvGrpSpPr>
        <p:grpSpPr>
          <a:xfrm>
            <a:off x="301545" y="5007560"/>
            <a:ext cx="682943" cy="684000"/>
            <a:chOff x="6325956" y="1809336"/>
            <a:chExt cx="1588229" cy="1588229"/>
          </a:xfrm>
        </p:grpSpPr>
        <p:sp>
          <p:nvSpPr>
            <p:cNvPr id="57" name="Oval 26"/>
            <p:cNvSpPr/>
            <p:nvPr/>
          </p:nvSpPr>
          <p:spPr>
            <a:xfrm>
              <a:off x="6325956" y="1809336"/>
              <a:ext cx="1588229" cy="1588229"/>
            </a:xfrm>
            <a:prstGeom prst="ellipse">
              <a:avLst/>
            </a:prstGeom>
            <a:solidFill>
              <a:schemeClr val="accent3">
                <a:lumMod val="75000"/>
                <a:alpha val="90000"/>
              </a:schemeClr>
            </a:solidFill>
            <a:ln w="2540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58" name="Oval 4"/>
            <p:cNvSpPr/>
            <p:nvPr/>
          </p:nvSpPr>
          <p:spPr>
            <a:xfrm>
              <a:off x="6483676" y="1967056"/>
              <a:ext cx="1272786" cy="12727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43061" tIns="55880" rIns="143061" bIns="55880" numCol="1" spcCol="1270" anchor="ctr" anchorCtr="0">
              <a:noAutofit/>
            </a:bodyPr>
            <a:lstStyle/>
            <a:p>
              <a:pPr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id-ID" sz="2800" i="0" dirty="0" smtClean="0">
                <a:solidFill>
                  <a:schemeClr val="bg1">
                    <a:lumMod val="95000"/>
                  </a:schemeClr>
                </a:solidFill>
                <a:latin typeface="FontAwesome" pitchFamily="2" charset="0"/>
              </a:endParaRPr>
            </a:p>
          </p:txBody>
        </p:sp>
      </p:grpSp>
      <p:grpSp>
        <p:nvGrpSpPr>
          <p:cNvPr id="59" name="Group 28"/>
          <p:cNvGrpSpPr/>
          <p:nvPr userDrawn="1"/>
        </p:nvGrpSpPr>
        <p:grpSpPr>
          <a:xfrm>
            <a:off x="6102893" y="1719093"/>
            <a:ext cx="682943" cy="684000"/>
            <a:chOff x="6325956" y="1809336"/>
            <a:chExt cx="1588229" cy="1588229"/>
          </a:xfrm>
        </p:grpSpPr>
        <p:sp>
          <p:nvSpPr>
            <p:cNvPr id="60" name="Oval 29"/>
            <p:cNvSpPr/>
            <p:nvPr/>
          </p:nvSpPr>
          <p:spPr>
            <a:xfrm>
              <a:off x="6325956" y="1809336"/>
              <a:ext cx="1588229" cy="1588229"/>
            </a:xfrm>
            <a:prstGeom prst="ellipse">
              <a:avLst/>
            </a:prstGeom>
            <a:solidFill>
              <a:schemeClr val="accent3">
                <a:lumMod val="20000"/>
                <a:lumOff val="80000"/>
                <a:alpha val="90000"/>
              </a:schemeClr>
            </a:solidFill>
            <a:ln w="2540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61" name="Oval 4"/>
            <p:cNvSpPr/>
            <p:nvPr/>
          </p:nvSpPr>
          <p:spPr>
            <a:xfrm>
              <a:off x="6483676" y="1967056"/>
              <a:ext cx="1272786" cy="12727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43061" tIns="55880" rIns="143061" bIns="55880" numCol="1" spcCol="1270" anchor="ctr" anchorCtr="0">
              <a:noAutofit/>
            </a:bodyPr>
            <a:lstStyle/>
            <a:p>
              <a:pPr lvl="0" algn="ctr"/>
              <a:endParaRPr lang="id-ID" sz="2800" i="0" dirty="0">
                <a:solidFill>
                  <a:schemeClr val="bg1">
                    <a:lumMod val="95000"/>
                  </a:schemeClr>
                </a:solidFill>
                <a:latin typeface="FontAwesome" pitchFamily="2" charset="0"/>
              </a:endParaRPr>
            </a:p>
          </p:txBody>
        </p:sp>
      </p:grpSp>
      <p:grpSp>
        <p:nvGrpSpPr>
          <p:cNvPr id="62" name="Group 31"/>
          <p:cNvGrpSpPr/>
          <p:nvPr userDrawn="1"/>
        </p:nvGrpSpPr>
        <p:grpSpPr>
          <a:xfrm>
            <a:off x="6102893" y="3363326"/>
            <a:ext cx="682943" cy="684000"/>
            <a:chOff x="6325956" y="1852024"/>
            <a:chExt cx="1588229" cy="1588229"/>
          </a:xfrm>
        </p:grpSpPr>
        <p:sp>
          <p:nvSpPr>
            <p:cNvPr id="63" name="Oval 32"/>
            <p:cNvSpPr/>
            <p:nvPr/>
          </p:nvSpPr>
          <p:spPr>
            <a:xfrm>
              <a:off x="6325956" y="1852024"/>
              <a:ext cx="1588229" cy="1588229"/>
            </a:xfrm>
            <a:prstGeom prst="ellipse">
              <a:avLst/>
            </a:prstGeom>
            <a:solidFill>
              <a:schemeClr val="accent3">
                <a:alpha val="90000"/>
              </a:schemeClr>
            </a:solidFill>
            <a:ln w="2540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64" name="Oval 4"/>
            <p:cNvSpPr/>
            <p:nvPr/>
          </p:nvSpPr>
          <p:spPr>
            <a:xfrm>
              <a:off x="6483676" y="1967056"/>
              <a:ext cx="1272786" cy="12727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43061" tIns="55880" rIns="143061" bIns="55880" numCol="1" spcCol="1270" anchor="ctr" anchorCtr="0">
              <a:noAutofit/>
            </a:bodyPr>
            <a:lstStyle/>
            <a:p>
              <a:pPr lvl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id-ID" sz="2400" kern="1200" dirty="0">
                <a:solidFill>
                  <a:schemeClr val="bg1">
                    <a:lumMod val="95000"/>
                  </a:schemeClr>
                </a:solidFill>
                <a:latin typeface="FontAwesome" pitchFamily="2" charset="0"/>
              </a:endParaRPr>
            </a:p>
          </p:txBody>
        </p:sp>
      </p:grpSp>
      <p:grpSp>
        <p:nvGrpSpPr>
          <p:cNvPr id="65" name="Group 34"/>
          <p:cNvGrpSpPr/>
          <p:nvPr userDrawn="1"/>
        </p:nvGrpSpPr>
        <p:grpSpPr>
          <a:xfrm>
            <a:off x="6102893" y="5007560"/>
            <a:ext cx="682943" cy="684000"/>
            <a:chOff x="6325956" y="1809336"/>
            <a:chExt cx="1588229" cy="1588229"/>
          </a:xfrm>
        </p:grpSpPr>
        <p:sp>
          <p:nvSpPr>
            <p:cNvPr id="66" name="Oval 35"/>
            <p:cNvSpPr/>
            <p:nvPr/>
          </p:nvSpPr>
          <p:spPr>
            <a:xfrm>
              <a:off x="6325956" y="1809336"/>
              <a:ext cx="1588229" cy="1588229"/>
            </a:xfrm>
            <a:prstGeom prst="ellipse">
              <a:avLst/>
            </a:prstGeom>
            <a:solidFill>
              <a:schemeClr val="accent3">
                <a:lumMod val="75000"/>
                <a:alpha val="90000"/>
              </a:schemeClr>
            </a:solidFill>
            <a:ln w="2540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67" name="Oval 4"/>
            <p:cNvSpPr/>
            <p:nvPr/>
          </p:nvSpPr>
          <p:spPr>
            <a:xfrm>
              <a:off x="6483676" y="1967056"/>
              <a:ext cx="1272786" cy="12727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43061" tIns="55880" rIns="143061" bIns="55880" numCol="1" spcCol="1270" anchor="ctr" anchorCtr="0">
              <a:noAutofit/>
            </a:bodyPr>
            <a:lstStyle/>
            <a:p>
              <a:pPr lvl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id-ID" sz="2400" kern="1200" dirty="0">
                <a:solidFill>
                  <a:schemeClr val="bg1">
                    <a:lumMod val="95000"/>
                  </a:schemeClr>
                </a:solidFill>
                <a:latin typeface="FontAwesome" pitchFamily="2" charset="0"/>
              </a:endParaRPr>
            </a:p>
          </p:txBody>
        </p:sp>
      </p:grpSp>
      <p:sp>
        <p:nvSpPr>
          <p:cNvPr id="68" name="Marcador de texto 3"/>
          <p:cNvSpPr>
            <a:spLocks noGrp="1"/>
          </p:cNvSpPr>
          <p:nvPr>
            <p:ph type="body" sz="quarter" idx="15"/>
          </p:nvPr>
        </p:nvSpPr>
        <p:spPr>
          <a:xfrm>
            <a:off x="1254922" y="1603893"/>
            <a:ext cx="4469512" cy="9144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00">
                <a:solidFill>
                  <a:schemeClr val="accent6">
                    <a:lumMod val="75000"/>
                  </a:schemeClr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9" name="Marcador de texto 3"/>
          <p:cNvSpPr>
            <a:spLocks noGrp="1"/>
          </p:cNvSpPr>
          <p:nvPr>
            <p:ph type="body" sz="quarter" idx="16"/>
          </p:nvPr>
        </p:nvSpPr>
        <p:spPr>
          <a:xfrm>
            <a:off x="1251864" y="3248127"/>
            <a:ext cx="4469512" cy="9144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00">
                <a:solidFill>
                  <a:schemeClr val="accent6">
                    <a:lumMod val="75000"/>
                  </a:schemeClr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0" name="Marcador de texto 3"/>
          <p:cNvSpPr>
            <a:spLocks noGrp="1"/>
          </p:cNvSpPr>
          <p:nvPr>
            <p:ph type="body" sz="quarter" idx="17"/>
          </p:nvPr>
        </p:nvSpPr>
        <p:spPr>
          <a:xfrm>
            <a:off x="1251864" y="4892360"/>
            <a:ext cx="4469512" cy="9144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00">
                <a:solidFill>
                  <a:schemeClr val="accent6">
                    <a:lumMod val="75000"/>
                  </a:schemeClr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1" name="Marcador de texto 3"/>
          <p:cNvSpPr>
            <a:spLocks noGrp="1"/>
          </p:cNvSpPr>
          <p:nvPr>
            <p:ph type="body" sz="quarter" idx="18"/>
          </p:nvPr>
        </p:nvSpPr>
        <p:spPr>
          <a:xfrm>
            <a:off x="7096477" y="1603893"/>
            <a:ext cx="4469512" cy="9144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00">
                <a:solidFill>
                  <a:schemeClr val="accent6">
                    <a:lumMod val="75000"/>
                  </a:schemeClr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2" name="Marcador de texto 3"/>
          <p:cNvSpPr>
            <a:spLocks noGrp="1"/>
          </p:cNvSpPr>
          <p:nvPr>
            <p:ph type="body" sz="quarter" idx="19"/>
          </p:nvPr>
        </p:nvSpPr>
        <p:spPr>
          <a:xfrm>
            <a:off x="7011741" y="3248127"/>
            <a:ext cx="4469512" cy="9144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00">
                <a:solidFill>
                  <a:schemeClr val="accent6">
                    <a:lumMod val="75000"/>
                  </a:schemeClr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3" name="Marcador de texto 3"/>
          <p:cNvSpPr>
            <a:spLocks noGrp="1"/>
          </p:cNvSpPr>
          <p:nvPr>
            <p:ph type="body" sz="quarter" idx="20"/>
          </p:nvPr>
        </p:nvSpPr>
        <p:spPr>
          <a:xfrm>
            <a:off x="7011741" y="4892360"/>
            <a:ext cx="4469512" cy="9144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00">
                <a:solidFill>
                  <a:schemeClr val="accent6">
                    <a:lumMod val="75000"/>
                  </a:schemeClr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4" name="Título 1"/>
          <p:cNvSpPr>
            <a:spLocks noGrp="1"/>
          </p:cNvSpPr>
          <p:nvPr>
            <p:ph type="title" hasCustomPrompt="1"/>
          </p:nvPr>
        </p:nvSpPr>
        <p:spPr>
          <a:xfrm>
            <a:off x="3006811" y="150943"/>
            <a:ext cx="8346989" cy="817200"/>
          </a:xfrm>
        </p:spPr>
        <p:txBody>
          <a:bodyPr/>
          <a:lstStyle/>
          <a:p>
            <a:r>
              <a:rPr lang="es-ES" dirty="0" smtClean="0"/>
              <a:t>Título de la diapositiva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594222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Viñetas cla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Imagen 4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841"/>
          <a:stretch/>
        </p:blipFill>
        <p:spPr>
          <a:xfrm>
            <a:off x="0" y="5806760"/>
            <a:ext cx="12192000" cy="1063941"/>
          </a:xfrm>
          <a:prstGeom prst="rect">
            <a:avLst/>
          </a:prstGeom>
        </p:spPr>
      </p:pic>
      <p:grpSp>
        <p:nvGrpSpPr>
          <p:cNvPr id="50" name="Group 19"/>
          <p:cNvGrpSpPr/>
          <p:nvPr userDrawn="1"/>
        </p:nvGrpSpPr>
        <p:grpSpPr>
          <a:xfrm>
            <a:off x="301545" y="1719093"/>
            <a:ext cx="682943" cy="684000"/>
            <a:chOff x="6325956" y="1809336"/>
            <a:chExt cx="1588229" cy="1588229"/>
          </a:xfrm>
        </p:grpSpPr>
        <p:sp>
          <p:nvSpPr>
            <p:cNvPr id="51" name="Oval 20"/>
            <p:cNvSpPr/>
            <p:nvPr/>
          </p:nvSpPr>
          <p:spPr>
            <a:xfrm>
              <a:off x="6325956" y="1809336"/>
              <a:ext cx="1588229" cy="1588229"/>
            </a:xfrm>
            <a:prstGeom prst="ellipse">
              <a:avLst/>
            </a:prstGeom>
            <a:solidFill>
              <a:schemeClr val="accent3">
                <a:lumMod val="20000"/>
                <a:lumOff val="80000"/>
                <a:alpha val="90000"/>
              </a:schemeClr>
            </a:solidFill>
            <a:ln w="2540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52" name="Oval 4"/>
            <p:cNvSpPr/>
            <p:nvPr/>
          </p:nvSpPr>
          <p:spPr>
            <a:xfrm>
              <a:off x="6483676" y="1967056"/>
              <a:ext cx="1272786" cy="12727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43061" tIns="55880" rIns="143061" bIns="55880" numCol="1" spcCol="1270" anchor="ctr" anchorCtr="0">
              <a:noAutofit/>
            </a:bodyPr>
            <a:lstStyle/>
            <a:p>
              <a:pPr lvl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id-ID" sz="2400" i="0" kern="1200" dirty="0">
                <a:solidFill>
                  <a:schemeClr val="bg1">
                    <a:lumMod val="95000"/>
                  </a:schemeClr>
                </a:solidFill>
                <a:latin typeface="FontAwesome" pitchFamily="2" charset="0"/>
              </a:endParaRPr>
            </a:p>
          </p:txBody>
        </p:sp>
      </p:grpSp>
      <p:grpSp>
        <p:nvGrpSpPr>
          <p:cNvPr id="53" name="Group 22"/>
          <p:cNvGrpSpPr/>
          <p:nvPr userDrawn="1"/>
        </p:nvGrpSpPr>
        <p:grpSpPr>
          <a:xfrm>
            <a:off x="301545" y="3911405"/>
            <a:ext cx="682943" cy="684000"/>
            <a:chOff x="6325956" y="1852024"/>
            <a:chExt cx="1588229" cy="1588229"/>
          </a:xfrm>
        </p:grpSpPr>
        <p:sp>
          <p:nvSpPr>
            <p:cNvPr id="54" name="Oval 23"/>
            <p:cNvSpPr/>
            <p:nvPr/>
          </p:nvSpPr>
          <p:spPr>
            <a:xfrm>
              <a:off x="6325956" y="1852024"/>
              <a:ext cx="1588229" cy="1588229"/>
            </a:xfrm>
            <a:prstGeom prst="ellipse">
              <a:avLst/>
            </a:prstGeom>
            <a:solidFill>
              <a:schemeClr val="accent3">
                <a:alpha val="90000"/>
              </a:schemeClr>
            </a:solidFill>
            <a:ln w="2540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55" name="Oval 4"/>
            <p:cNvSpPr/>
            <p:nvPr/>
          </p:nvSpPr>
          <p:spPr>
            <a:xfrm>
              <a:off x="6483676" y="1967056"/>
              <a:ext cx="1272787" cy="127278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43061" tIns="55880" rIns="143061" bIns="55880" numCol="1" spcCol="1270" anchor="ctr" anchorCtr="0">
              <a:noAutofit/>
            </a:bodyPr>
            <a:lstStyle/>
            <a:p>
              <a:pPr lvl="0"/>
              <a:endParaRPr lang="id-ID" sz="2800" i="0" dirty="0">
                <a:solidFill>
                  <a:schemeClr val="bg1">
                    <a:lumMod val="95000"/>
                  </a:schemeClr>
                </a:solidFill>
                <a:latin typeface="FontAwesome" pitchFamily="2" charset="0"/>
              </a:endParaRPr>
            </a:p>
          </p:txBody>
        </p:sp>
      </p:grpSp>
      <p:grpSp>
        <p:nvGrpSpPr>
          <p:cNvPr id="56" name="Group 25"/>
          <p:cNvGrpSpPr/>
          <p:nvPr userDrawn="1"/>
        </p:nvGrpSpPr>
        <p:grpSpPr>
          <a:xfrm>
            <a:off x="301545" y="5007560"/>
            <a:ext cx="682943" cy="684000"/>
            <a:chOff x="6325956" y="1809336"/>
            <a:chExt cx="1588229" cy="1588229"/>
          </a:xfrm>
        </p:grpSpPr>
        <p:sp>
          <p:nvSpPr>
            <p:cNvPr id="57" name="Oval 26"/>
            <p:cNvSpPr/>
            <p:nvPr/>
          </p:nvSpPr>
          <p:spPr>
            <a:xfrm>
              <a:off x="6325956" y="1809336"/>
              <a:ext cx="1588229" cy="1588229"/>
            </a:xfrm>
            <a:prstGeom prst="ellipse">
              <a:avLst/>
            </a:prstGeom>
            <a:solidFill>
              <a:schemeClr val="accent3">
                <a:lumMod val="75000"/>
                <a:alpha val="90000"/>
              </a:schemeClr>
            </a:solidFill>
            <a:ln w="2540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58" name="Oval 4"/>
            <p:cNvSpPr/>
            <p:nvPr/>
          </p:nvSpPr>
          <p:spPr>
            <a:xfrm>
              <a:off x="6483676" y="1967056"/>
              <a:ext cx="1272786" cy="12727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43061" tIns="55880" rIns="143061" bIns="55880" numCol="1" spcCol="1270" anchor="ctr" anchorCtr="0">
              <a:noAutofit/>
            </a:bodyPr>
            <a:lstStyle/>
            <a:p>
              <a:pPr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id-ID" sz="2800" i="0" dirty="0" smtClean="0">
                <a:solidFill>
                  <a:schemeClr val="bg1">
                    <a:lumMod val="95000"/>
                  </a:schemeClr>
                </a:solidFill>
                <a:latin typeface="FontAwesome" pitchFamily="2" charset="0"/>
              </a:endParaRPr>
            </a:p>
          </p:txBody>
        </p:sp>
      </p:grpSp>
      <p:grpSp>
        <p:nvGrpSpPr>
          <p:cNvPr id="59" name="Group 28"/>
          <p:cNvGrpSpPr/>
          <p:nvPr userDrawn="1"/>
        </p:nvGrpSpPr>
        <p:grpSpPr>
          <a:xfrm>
            <a:off x="6102893" y="1719093"/>
            <a:ext cx="682943" cy="684000"/>
            <a:chOff x="6325956" y="1809336"/>
            <a:chExt cx="1588229" cy="1588229"/>
          </a:xfrm>
        </p:grpSpPr>
        <p:sp>
          <p:nvSpPr>
            <p:cNvPr id="60" name="Oval 29"/>
            <p:cNvSpPr/>
            <p:nvPr/>
          </p:nvSpPr>
          <p:spPr>
            <a:xfrm>
              <a:off x="6325956" y="1809336"/>
              <a:ext cx="1588229" cy="1588229"/>
            </a:xfrm>
            <a:prstGeom prst="ellipse">
              <a:avLst/>
            </a:prstGeom>
            <a:solidFill>
              <a:schemeClr val="accent3">
                <a:lumMod val="20000"/>
                <a:lumOff val="80000"/>
                <a:alpha val="90000"/>
              </a:schemeClr>
            </a:solidFill>
            <a:ln w="2540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61" name="Oval 4"/>
            <p:cNvSpPr/>
            <p:nvPr/>
          </p:nvSpPr>
          <p:spPr>
            <a:xfrm>
              <a:off x="6483676" y="1967056"/>
              <a:ext cx="1272786" cy="12727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43061" tIns="55880" rIns="143061" bIns="55880" numCol="1" spcCol="1270" anchor="ctr" anchorCtr="0">
              <a:noAutofit/>
            </a:bodyPr>
            <a:lstStyle/>
            <a:p>
              <a:pPr lvl="0" algn="ctr"/>
              <a:endParaRPr lang="id-ID" sz="2800" i="0" dirty="0">
                <a:solidFill>
                  <a:schemeClr val="bg1">
                    <a:lumMod val="95000"/>
                  </a:schemeClr>
                </a:solidFill>
                <a:latin typeface="FontAwesome" pitchFamily="2" charset="0"/>
              </a:endParaRPr>
            </a:p>
          </p:txBody>
        </p:sp>
      </p:grpSp>
      <p:grpSp>
        <p:nvGrpSpPr>
          <p:cNvPr id="62" name="Group 31"/>
          <p:cNvGrpSpPr/>
          <p:nvPr userDrawn="1"/>
        </p:nvGrpSpPr>
        <p:grpSpPr>
          <a:xfrm>
            <a:off x="6102893" y="3911405"/>
            <a:ext cx="682943" cy="684000"/>
            <a:chOff x="6325956" y="1852024"/>
            <a:chExt cx="1588229" cy="1588229"/>
          </a:xfrm>
        </p:grpSpPr>
        <p:sp>
          <p:nvSpPr>
            <p:cNvPr id="63" name="Oval 32"/>
            <p:cNvSpPr/>
            <p:nvPr/>
          </p:nvSpPr>
          <p:spPr>
            <a:xfrm>
              <a:off x="6325956" y="1852024"/>
              <a:ext cx="1588229" cy="1588229"/>
            </a:xfrm>
            <a:prstGeom prst="ellipse">
              <a:avLst/>
            </a:prstGeom>
            <a:solidFill>
              <a:schemeClr val="accent3">
                <a:alpha val="90000"/>
              </a:schemeClr>
            </a:solidFill>
            <a:ln w="2540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64" name="Oval 4"/>
            <p:cNvSpPr/>
            <p:nvPr/>
          </p:nvSpPr>
          <p:spPr>
            <a:xfrm>
              <a:off x="6483676" y="1967056"/>
              <a:ext cx="1272786" cy="12727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43061" tIns="55880" rIns="143061" bIns="55880" numCol="1" spcCol="1270" anchor="ctr" anchorCtr="0">
              <a:noAutofit/>
            </a:bodyPr>
            <a:lstStyle/>
            <a:p>
              <a:pPr lvl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id-ID" sz="2400" kern="1200" dirty="0">
                <a:solidFill>
                  <a:schemeClr val="bg1">
                    <a:lumMod val="95000"/>
                  </a:schemeClr>
                </a:solidFill>
                <a:latin typeface="FontAwesome" pitchFamily="2" charset="0"/>
              </a:endParaRPr>
            </a:p>
          </p:txBody>
        </p:sp>
      </p:grpSp>
      <p:grpSp>
        <p:nvGrpSpPr>
          <p:cNvPr id="65" name="Group 34"/>
          <p:cNvGrpSpPr/>
          <p:nvPr userDrawn="1"/>
        </p:nvGrpSpPr>
        <p:grpSpPr>
          <a:xfrm>
            <a:off x="6102893" y="5007560"/>
            <a:ext cx="682943" cy="684000"/>
            <a:chOff x="6325956" y="1809336"/>
            <a:chExt cx="1588229" cy="1588229"/>
          </a:xfrm>
        </p:grpSpPr>
        <p:sp>
          <p:nvSpPr>
            <p:cNvPr id="66" name="Oval 35"/>
            <p:cNvSpPr/>
            <p:nvPr/>
          </p:nvSpPr>
          <p:spPr>
            <a:xfrm>
              <a:off x="6325956" y="1809336"/>
              <a:ext cx="1588229" cy="1588229"/>
            </a:xfrm>
            <a:prstGeom prst="ellipse">
              <a:avLst/>
            </a:prstGeom>
            <a:solidFill>
              <a:schemeClr val="accent3">
                <a:lumMod val="75000"/>
                <a:alpha val="90000"/>
              </a:schemeClr>
            </a:solidFill>
            <a:ln w="2540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67" name="Oval 4"/>
            <p:cNvSpPr/>
            <p:nvPr/>
          </p:nvSpPr>
          <p:spPr>
            <a:xfrm>
              <a:off x="6483676" y="1967056"/>
              <a:ext cx="1272786" cy="12727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43061" tIns="55880" rIns="143061" bIns="55880" numCol="1" spcCol="1270" anchor="ctr" anchorCtr="0">
              <a:noAutofit/>
            </a:bodyPr>
            <a:lstStyle/>
            <a:p>
              <a:pPr lvl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id-ID" sz="2400" kern="1200" dirty="0">
                <a:solidFill>
                  <a:schemeClr val="bg1">
                    <a:lumMod val="95000"/>
                  </a:schemeClr>
                </a:solidFill>
                <a:latin typeface="FontAwesome" pitchFamily="2" charset="0"/>
              </a:endParaRPr>
            </a:p>
          </p:txBody>
        </p:sp>
      </p:grpSp>
      <p:sp>
        <p:nvSpPr>
          <p:cNvPr id="68" name="Marcador de texto 3"/>
          <p:cNvSpPr>
            <a:spLocks noGrp="1"/>
          </p:cNvSpPr>
          <p:nvPr>
            <p:ph type="body" sz="quarter" idx="15"/>
          </p:nvPr>
        </p:nvSpPr>
        <p:spPr>
          <a:xfrm>
            <a:off x="1254922" y="1603893"/>
            <a:ext cx="4469512" cy="9144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00">
                <a:solidFill>
                  <a:schemeClr val="accent6">
                    <a:lumMod val="75000"/>
                  </a:schemeClr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9" name="Marcador de texto 3"/>
          <p:cNvSpPr>
            <a:spLocks noGrp="1"/>
          </p:cNvSpPr>
          <p:nvPr>
            <p:ph type="body" sz="quarter" idx="16"/>
          </p:nvPr>
        </p:nvSpPr>
        <p:spPr>
          <a:xfrm>
            <a:off x="1251864" y="3796205"/>
            <a:ext cx="4469512" cy="9144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00">
                <a:solidFill>
                  <a:schemeClr val="accent6">
                    <a:lumMod val="75000"/>
                  </a:schemeClr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0" name="Marcador de texto 3"/>
          <p:cNvSpPr>
            <a:spLocks noGrp="1"/>
          </p:cNvSpPr>
          <p:nvPr>
            <p:ph type="body" sz="quarter" idx="17"/>
          </p:nvPr>
        </p:nvSpPr>
        <p:spPr>
          <a:xfrm>
            <a:off x="1251864" y="4892360"/>
            <a:ext cx="4469512" cy="9144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00">
                <a:solidFill>
                  <a:schemeClr val="accent6">
                    <a:lumMod val="75000"/>
                  </a:schemeClr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1" name="Marcador de texto 3"/>
          <p:cNvSpPr>
            <a:spLocks noGrp="1"/>
          </p:cNvSpPr>
          <p:nvPr>
            <p:ph type="body" sz="quarter" idx="18"/>
          </p:nvPr>
        </p:nvSpPr>
        <p:spPr>
          <a:xfrm>
            <a:off x="7011741" y="1603893"/>
            <a:ext cx="4469512" cy="9144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00">
                <a:solidFill>
                  <a:schemeClr val="accent6">
                    <a:lumMod val="75000"/>
                  </a:schemeClr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2" name="Marcador de texto 3"/>
          <p:cNvSpPr>
            <a:spLocks noGrp="1"/>
          </p:cNvSpPr>
          <p:nvPr>
            <p:ph type="body" sz="quarter" idx="19"/>
          </p:nvPr>
        </p:nvSpPr>
        <p:spPr>
          <a:xfrm>
            <a:off x="7011741" y="3796205"/>
            <a:ext cx="4469512" cy="9144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00">
                <a:solidFill>
                  <a:schemeClr val="accent6">
                    <a:lumMod val="75000"/>
                  </a:schemeClr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3" name="Marcador de texto 3"/>
          <p:cNvSpPr>
            <a:spLocks noGrp="1"/>
          </p:cNvSpPr>
          <p:nvPr>
            <p:ph type="body" sz="quarter" idx="20"/>
          </p:nvPr>
        </p:nvSpPr>
        <p:spPr>
          <a:xfrm>
            <a:off x="7011741" y="4892360"/>
            <a:ext cx="4469512" cy="9144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00">
                <a:solidFill>
                  <a:schemeClr val="accent6">
                    <a:lumMod val="75000"/>
                  </a:schemeClr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4" name="Título 1"/>
          <p:cNvSpPr>
            <a:spLocks noGrp="1"/>
          </p:cNvSpPr>
          <p:nvPr>
            <p:ph type="title" hasCustomPrompt="1"/>
          </p:nvPr>
        </p:nvSpPr>
        <p:spPr>
          <a:xfrm>
            <a:off x="3006811" y="150943"/>
            <a:ext cx="8346989" cy="817200"/>
          </a:xfrm>
        </p:spPr>
        <p:txBody>
          <a:bodyPr/>
          <a:lstStyle/>
          <a:p>
            <a:r>
              <a:rPr lang="es-ES" dirty="0" smtClean="0"/>
              <a:t>Título de la diapositiva</a:t>
            </a:r>
            <a:endParaRPr lang="es-ES" dirty="0"/>
          </a:p>
        </p:txBody>
      </p:sp>
      <p:grpSp>
        <p:nvGrpSpPr>
          <p:cNvPr id="28" name="Group 22"/>
          <p:cNvGrpSpPr/>
          <p:nvPr userDrawn="1"/>
        </p:nvGrpSpPr>
        <p:grpSpPr>
          <a:xfrm>
            <a:off x="301545" y="2815249"/>
            <a:ext cx="682943" cy="684000"/>
            <a:chOff x="6325956" y="1852024"/>
            <a:chExt cx="1588229" cy="1588229"/>
          </a:xfrm>
        </p:grpSpPr>
        <p:sp>
          <p:nvSpPr>
            <p:cNvPr id="29" name="Oval 23"/>
            <p:cNvSpPr/>
            <p:nvPr/>
          </p:nvSpPr>
          <p:spPr>
            <a:xfrm>
              <a:off x="6325956" y="1852024"/>
              <a:ext cx="1588229" cy="1588229"/>
            </a:xfrm>
            <a:prstGeom prst="ellipse">
              <a:avLst/>
            </a:prstGeom>
            <a:solidFill>
              <a:schemeClr val="accent3">
                <a:lumMod val="40000"/>
                <a:lumOff val="60000"/>
                <a:alpha val="90000"/>
              </a:schemeClr>
            </a:solidFill>
            <a:ln w="2540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30" name="Oval 4"/>
            <p:cNvSpPr/>
            <p:nvPr/>
          </p:nvSpPr>
          <p:spPr>
            <a:xfrm>
              <a:off x="6483676" y="1967056"/>
              <a:ext cx="1272787" cy="127278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43061" tIns="55880" rIns="143061" bIns="55880" numCol="1" spcCol="1270" anchor="ctr" anchorCtr="0">
              <a:noAutofit/>
            </a:bodyPr>
            <a:lstStyle/>
            <a:p>
              <a:pPr lvl="0"/>
              <a:endParaRPr lang="id-ID" sz="2800" i="0" dirty="0">
                <a:solidFill>
                  <a:schemeClr val="bg1">
                    <a:lumMod val="95000"/>
                  </a:schemeClr>
                </a:solidFill>
                <a:latin typeface="FontAwesome" pitchFamily="2" charset="0"/>
              </a:endParaRPr>
            </a:p>
          </p:txBody>
        </p:sp>
      </p:grpSp>
      <p:grpSp>
        <p:nvGrpSpPr>
          <p:cNvPr id="31" name="Group 31"/>
          <p:cNvGrpSpPr/>
          <p:nvPr userDrawn="1"/>
        </p:nvGrpSpPr>
        <p:grpSpPr>
          <a:xfrm>
            <a:off x="6102893" y="2815249"/>
            <a:ext cx="682943" cy="684000"/>
            <a:chOff x="6325956" y="1852024"/>
            <a:chExt cx="1588229" cy="1588229"/>
          </a:xfrm>
        </p:grpSpPr>
        <p:sp>
          <p:nvSpPr>
            <p:cNvPr id="32" name="Oval 32"/>
            <p:cNvSpPr/>
            <p:nvPr/>
          </p:nvSpPr>
          <p:spPr>
            <a:xfrm>
              <a:off x="6325956" y="1852024"/>
              <a:ext cx="1588229" cy="1588229"/>
            </a:xfrm>
            <a:prstGeom prst="ellipse">
              <a:avLst/>
            </a:prstGeom>
            <a:solidFill>
              <a:schemeClr val="accent3">
                <a:lumMod val="40000"/>
                <a:lumOff val="60000"/>
                <a:alpha val="90000"/>
              </a:schemeClr>
            </a:solidFill>
            <a:ln w="2540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33" name="Oval 4"/>
            <p:cNvSpPr/>
            <p:nvPr/>
          </p:nvSpPr>
          <p:spPr>
            <a:xfrm>
              <a:off x="6483676" y="1967056"/>
              <a:ext cx="1272786" cy="12727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43061" tIns="55880" rIns="143061" bIns="55880" numCol="1" spcCol="1270" anchor="ctr" anchorCtr="0">
              <a:noAutofit/>
            </a:bodyPr>
            <a:lstStyle/>
            <a:p>
              <a:pPr lvl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id-ID" sz="2400" kern="1200" dirty="0">
                <a:solidFill>
                  <a:schemeClr val="bg1">
                    <a:lumMod val="95000"/>
                  </a:schemeClr>
                </a:solidFill>
                <a:latin typeface="FontAwesome" pitchFamily="2" charset="0"/>
              </a:endParaRPr>
            </a:p>
          </p:txBody>
        </p:sp>
      </p:grpSp>
      <p:sp>
        <p:nvSpPr>
          <p:cNvPr id="34" name="Marcador de texto 3"/>
          <p:cNvSpPr>
            <a:spLocks noGrp="1"/>
          </p:cNvSpPr>
          <p:nvPr>
            <p:ph type="body" sz="quarter" idx="21"/>
          </p:nvPr>
        </p:nvSpPr>
        <p:spPr>
          <a:xfrm>
            <a:off x="1251864" y="2700049"/>
            <a:ext cx="4469512" cy="9144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00">
                <a:solidFill>
                  <a:schemeClr val="accent6">
                    <a:lumMod val="75000"/>
                  </a:schemeClr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5" name="Marcador de texto 3"/>
          <p:cNvSpPr>
            <a:spLocks noGrp="1"/>
          </p:cNvSpPr>
          <p:nvPr>
            <p:ph type="body" sz="quarter" idx="22"/>
          </p:nvPr>
        </p:nvSpPr>
        <p:spPr>
          <a:xfrm>
            <a:off x="7011741" y="2700049"/>
            <a:ext cx="4469512" cy="9144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00">
                <a:solidFill>
                  <a:schemeClr val="accent6">
                    <a:lumMod val="75000"/>
                  </a:schemeClr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4949122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Viñetas oscu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17"/>
          <p:cNvSpPr/>
          <p:nvPr userDrawn="1"/>
        </p:nvSpPr>
        <p:spPr>
          <a:xfrm>
            <a:off x="0" y="1492831"/>
            <a:ext cx="12192000" cy="5464323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grpSp>
        <p:nvGrpSpPr>
          <p:cNvPr id="50" name="Group 19"/>
          <p:cNvGrpSpPr/>
          <p:nvPr userDrawn="1"/>
        </p:nvGrpSpPr>
        <p:grpSpPr>
          <a:xfrm>
            <a:off x="301545" y="2286986"/>
            <a:ext cx="682943" cy="684000"/>
            <a:chOff x="6325956" y="1809336"/>
            <a:chExt cx="1588229" cy="1588229"/>
          </a:xfrm>
        </p:grpSpPr>
        <p:sp>
          <p:nvSpPr>
            <p:cNvPr id="51" name="Oval 20"/>
            <p:cNvSpPr/>
            <p:nvPr/>
          </p:nvSpPr>
          <p:spPr>
            <a:xfrm>
              <a:off x="6325956" y="1809336"/>
              <a:ext cx="1588229" cy="1588229"/>
            </a:xfrm>
            <a:prstGeom prst="ellipse">
              <a:avLst/>
            </a:prstGeom>
            <a:solidFill>
              <a:schemeClr val="accent3">
                <a:lumMod val="20000"/>
                <a:lumOff val="80000"/>
                <a:alpha val="90000"/>
              </a:schemeClr>
            </a:solidFill>
            <a:ln w="2540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52" name="Oval 4"/>
            <p:cNvSpPr/>
            <p:nvPr/>
          </p:nvSpPr>
          <p:spPr>
            <a:xfrm>
              <a:off x="6483676" y="1967056"/>
              <a:ext cx="1272786" cy="12727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43061" tIns="55880" rIns="143061" bIns="55880" numCol="1" spcCol="1270" anchor="ctr" anchorCtr="0">
              <a:noAutofit/>
            </a:bodyPr>
            <a:lstStyle/>
            <a:p>
              <a:pPr lvl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id-ID" sz="2400" i="0" kern="1200" dirty="0">
                <a:solidFill>
                  <a:schemeClr val="bg1">
                    <a:lumMod val="95000"/>
                  </a:schemeClr>
                </a:solidFill>
                <a:latin typeface="FontAwesome" pitchFamily="2" charset="0"/>
              </a:endParaRPr>
            </a:p>
          </p:txBody>
        </p:sp>
      </p:grpSp>
      <p:grpSp>
        <p:nvGrpSpPr>
          <p:cNvPr id="53" name="Group 22"/>
          <p:cNvGrpSpPr/>
          <p:nvPr userDrawn="1"/>
        </p:nvGrpSpPr>
        <p:grpSpPr>
          <a:xfrm>
            <a:off x="301545" y="3931220"/>
            <a:ext cx="682943" cy="684000"/>
            <a:chOff x="6325956" y="1852024"/>
            <a:chExt cx="1588229" cy="1588229"/>
          </a:xfrm>
        </p:grpSpPr>
        <p:sp>
          <p:nvSpPr>
            <p:cNvPr id="54" name="Oval 23"/>
            <p:cNvSpPr/>
            <p:nvPr/>
          </p:nvSpPr>
          <p:spPr>
            <a:xfrm>
              <a:off x="6325956" y="1852024"/>
              <a:ext cx="1588229" cy="1588229"/>
            </a:xfrm>
            <a:prstGeom prst="ellipse">
              <a:avLst/>
            </a:prstGeom>
            <a:solidFill>
              <a:schemeClr val="accent3">
                <a:alpha val="90000"/>
              </a:schemeClr>
            </a:solidFill>
            <a:ln w="2540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55" name="Oval 4"/>
            <p:cNvSpPr/>
            <p:nvPr/>
          </p:nvSpPr>
          <p:spPr>
            <a:xfrm>
              <a:off x="6483676" y="1967056"/>
              <a:ext cx="1272787" cy="127278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43061" tIns="55880" rIns="143061" bIns="55880" numCol="1" spcCol="1270" anchor="ctr" anchorCtr="0">
              <a:noAutofit/>
            </a:bodyPr>
            <a:lstStyle/>
            <a:p>
              <a:pPr lvl="0"/>
              <a:endParaRPr lang="id-ID" sz="2800" i="0" dirty="0">
                <a:solidFill>
                  <a:schemeClr val="bg1">
                    <a:lumMod val="95000"/>
                  </a:schemeClr>
                </a:solidFill>
                <a:latin typeface="FontAwesome" pitchFamily="2" charset="0"/>
              </a:endParaRPr>
            </a:p>
          </p:txBody>
        </p:sp>
      </p:grpSp>
      <p:grpSp>
        <p:nvGrpSpPr>
          <p:cNvPr id="56" name="Group 25"/>
          <p:cNvGrpSpPr/>
          <p:nvPr userDrawn="1"/>
        </p:nvGrpSpPr>
        <p:grpSpPr>
          <a:xfrm>
            <a:off x="301545" y="5575453"/>
            <a:ext cx="682943" cy="684000"/>
            <a:chOff x="6325956" y="1809336"/>
            <a:chExt cx="1588229" cy="1588229"/>
          </a:xfrm>
        </p:grpSpPr>
        <p:sp>
          <p:nvSpPr>
            <p:cNvPr id="57" name="Oval 26"/>
            <p:cNvSpPr/>
            <p:nvPr/>
          </p:nvSpPr>
          <p:spPr>
            <a:xfrm>
              <a:off x="6325956" y="1809336"/>
              <a:ext cx="1588229" cy="1588229"/>
            </a:xfrm>
            <a:prstGeom prst="ellipse">
              <a:avLst/>
            </a:prstGeom>
            <a:solidFill>
              <a:schemeClr val="accent3">
                <a:lumMod val="75000"/>
                <a:alpha val="90000"/>
              </a:schemeClr>
            </a:solidFill>
            <a:ln w="2540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58" name="Oval 4"/>
            <p:cNvSpPr/>
            <p:nvPr/>
          </p:nvSpPr>
          <p:spPr>
            <a:xfrm>
              <a:off x="6483676" y="1967056"/>
              <a:ext cx="1272786" cy="12727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43061" tIns="55880" rIns="143061" bIns="55880" numCol="1" spcCol="1270" anchor="ctr" anchorCtr="0">
              <a:noAutofit/>
            </a:bodyPr>
            <a:lstStyle/>
            <a:p>
              <a:pPr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id-ID" sz="2800" i="0" dirty="0" smtClean="0">
                <a:solidFill>
                  <a:schemeClr val="bg1">
                    <a:lumMod val="95000"/>
                  </a:schemeClr>
                </a:solidFill>
                <a:latin typeface="FontAwesome" pitchFamily="2" charset="0"/>
              </a:endParaRPr>
            </a:p>
          </p:txBody>
        </p:sp>
      </p:grpSp>
      <p:grpSp>
        <p:nvGrpSpPr>
          <p:cNvPr id="59" name="Group 28"/>
          <p:cNvGrpSpPr/>
          <p:nvPr userDrawn="1"/>
        </p:nvGrpSpPr>
        <p:grpSpPr>
          <a:xfrm>
            <a:off x="6102893" y="2286986"/>
            <a:ext cx="682943" cy="684000"/>
            <a:chOff x="6325956" y="1809336"/>
            <a:chExt cx="1588229" cy="1588229"/>
          </a:xfrm>
        </p:grpSpPr>
        <p:sp>
          <p:nvSpPr>
            <p:cNvPr id="60" name="Oval 29"/>
            <p:cNvSpPr/>
            <p:nvPr/>
          </p:nvSpPr>
          <p:spPr>
            <a:xfrm>
              <a:off x="6325956" y="1809336"/>
              <a:ext cx="1588229" cy="1588229"/>
            </a:xfrm>
            <a:prstGeom prst="ellipse">
              <a:avLst/>
            </a:prstGeom>
            <a:solidFill>
              <a:schemeClr val="accent3">
                <a:lumMod val="20000"/>
                <a:lumOff val="80000"/>
                <a:alpha val="90000"/>
              </a:schemeClr>
            </a:solidFill>
            <a:ln w="2540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61" name="Oval 4"/>
            <p:cNvSpPr/>
            <p:nvPr/>
          </p:nvSpPr>
          <p:spPr>
            <a:xfrm>
              <a:off x="6483676" y="1967056"/>
              <a:ext cx="1272786" cy="12727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43061" tIns="55880" rIns="143061" bIns="55880" numCol="1" spcCol="1270" anchor="ctr" anchorCtr="0">
              <a:noAutofit/>
            </a:bodyPr>
            <a:lstStyle/>
            <a:p>
              <a:pPr lvl="0" algn="ctr"/>
              <a:endParaRPr lang="id-ID" sz="2800" i="0" dirty="0">
                <a:solidFill>
                  <a:schemeClr val="bg1">
                    <a:lumMod val="95000"/>
                  </a:schemeClr>
                </a:solidFill>
                <a:latin typeface="FontAwesome" pitchFamily="2" charset="0"/>
              </a:endParaRPr>
            </a:p>
          </p:txBody>
        </p:sp>
      </p:grpSp>
      <p:grpSp>
        <p:nvGrpSpPr>
          <p:cNvPr id="62" name="Group 31"/>
          <p:cNvGrpSpPr/>
          <p:nvPr userDrawn="1"/>
        </p:nvGrpSpPr>
        <p:grpSpPr>
          <a:xfrm>
            <a:off x="6102893" y="3931220"/>
            <a:ext cx="682943" cy="684000"/>
            <a:chOff x="6325956" y="1852024"/>
            <a:chExt cx="1588229" cy="1588229"/>
          </a:xfrm>
        </p:grpSpPr>
        <p:sp>
          <p:nvSpPr>
            <p:cNvPr id="63" name="Oval 32"/>
            <p:cNvSpPr/>
            <p:nvPr/>
          </p:nvSpPr>
          <p:spPr>
            <a:xfrm>
              <a:off x="6325956" y="1852024"/>
              <a:ext cx="1588229" cy="1588229"/>
            </a:xfrm>
            <a:prstGeom prst="ellipse">
              <a:avLst/>
            </a:prstGeom>
            <a:solidFill>
              <a:schemeClr val="accent3">
                <a:alpha val="90000"/>
              </a:schemeClr>
            </a:solidFill>
            <a:ln w="2540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64" name="Oval 4"/>
            <p:cNvSpPr/>
            <p:nvPr/>
          </p:nvSpPr>
          <p:spPr>
            <a:xfrm>
              <a:off x="6483676" y="1967056"/>
              <a:ext cx="1272786" cy="12727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43061" tIns="55880" rIns="143061" bIns="55880" numCol="1" spcCol="1270" anchor="ctr" anchorCtr="0">
              <a:noAutofit/>
            </a:bodyPr>
            <a:lstStyle/>
            <a:p>
              <a:pPr lvl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id-ID" sz="2400" kern="1200" dirty="0">
                <a:solidFill>
                  <a:schemeClr val="bg1">
                    <a:lumMod val="95000"/>
                  </a:schemeClr>
                </a:solidFill>
                <a:latin typeface="FontAwesome" pitchFamily="2" charset="0"/>
              </a:endParaRPr>
            </a:p>
          </p:txBody>
        </p:sp>
      </p:grpSp>
      <p:grpSp>
        <p:nvGrpSpPr>
          <p:cNvPr id="65" name="Group 34"/>
          <p:cNvGrpSpPr/>
          <p:nvPr userDrawn="1"/>
        </p:nvGrpSpPr>
        <p:grpSpPr>
          <a:xfrm>
            <a:off x="6102893" y="5575453"/>
            <a:ext cx="682943" cy="684000"/>
            <a:chOff x="6325956" y="1809336"/>
            <a:chExt cx="1588229" cy="1588229"/>
          </a:xfrm>
        </p:grpSpPr>
        <p:sp>
          <p:nvSpPr>
            <p:cNvPr id="66" name="Oval 35"/>
            <p:cNvSpPr/>
            <p:nvPr/>
          </p:nvSpPr>
          <p:spPr>
            <a:xfrm>
              <a:off x="6325956" y="1809336"/>
              <a:ext cx="1588229" cy="1588229"/>
            </a:xfrm>
            <a:prstGeom prst="ellipse">
              <a:avLst/>
            </a:prstGeom>
            <a:solidFill>
              <a:schemeClr val="accent3">
                <a:lumMod val="75000"/>
                <a:alpha val="90000"/>
              </a:schemeClr>
            </a:solidFill>
            <a:ln w="2540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67" name="Oval 4"/>
            <p:cNvSpPr/>
            <p:nvPr/>
          </p:nvSpPr>
          <p:spPr>
            <a:xfrm>
              <a:off x="6483676" y="1967056"/>
              <a:ext cx="1272786" cy="12727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43061" tIns="55880" rIns="143061" bIns="55880" numCol="1" spcCol="1270" anchor="ctr" anchorCtr="0">
              <a:noAutofit/>
            </a:bodyPr>
            <a:lstStyle/>
            <a:p>
              <a:pPr lvl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id-ID" sz="2400" kern="1200" dirty="0">
                <a:solidFill>
                  <a:schemeClr val="bg1">
                    <a:lumMod val="95000"/>
                  </a:schemeClr>
                </a:solidFill>
                <a:latin typeface="FontAwesome" pitchFamily="2" charset="0"/>
              </a:endParaRPr>
            </a:p>
          </p:txBody>
        </p:sp>
      </p:grpSp>
      <p:sp>
        <p:nvSpPr>
          <p:cNvPr id="68" name="Marcador de texto 3"/>
          <p:cNvSpPr>
            <a:spLocks noGrp="1"/>
          </p:cNvSpPr>
          <p:nvPr>
            <p:ph type="body" sz="quarter" idx="15"/>
          </p:nvPr>
        </p:nvSpPr>
        <p:spPr>
          <a:xfrm>
            <a:off x="1254922" y="2171786"/>
            <a:ext cx="4469512" cy="9144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9" name="Marcador de texto 3"/>
          <p:cNvSpPr>
            <a:spLocks noGrp="1"/>
          </p:cNvSpPr>
          <p:nvPr>
            <p:ph type="body" sz="quarter" idx="16"/>
          </p:nvPr>
        </p:nvSpPr>
        <p:spPr>
          <a:xfrm>
            <a:off x="1251864" y="3816020"/>
            <a:ext cx="4469512" cy="9144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0" name="Marcador de texto 3"/>
          <p:cNvSpPr>
            <a:spLocks noGrp="1"/>
          </p:cNvSpPr>
          <p:nvPr>
            <p:ph type="body" sz="quarter" idx="17"/>
          </p:nvPr>
        </p:nvSpPr>
        <p:spPr>
          <a:xfrm>
            <a:off x="1251864" y="5460253"/>
            <a:ext cx="4469512" cy="9144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1" name="Marcador de texto 3"/>
          <p:cNvSpPr>
            <a:spLocks noGrp="1"/>
          </p:cNvSpPr>
          <p:nvPr>
            <p:ph type="body" sz="quarter" idx="18"/>
          </p:nvPr>
        </p:nvSpPr>
        <p:spPr>
          <a:xfrm>
            <a:off x="7096477" y="2171786"/>
            <a:ext cx="4469512" cy="9144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2" name="Marcador de texto 3"/>
          <p:cNvSpPr>
            <a:spLocks noGrp="1"/>
          </p:cNvSpPr>
          <p:nvPr>
            <p:ph type="body" sz="quarter" idx="19"/>
          </p:nvPr>
        </p:nvSpPr>
        <p:spPr>
          <a:xfrm>
            <a:off x="7011741" y="3816020"/>
            <a:ext cx="4469512" cy="9144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3" name="Marcador de texto 3"/>
          <p:cNvSpPr>
            <a:spLocks noGrp="1"/>
          </p:cNvSpPr>
          <p:nvPr>
            <p:ph type="body" sz="quarter" idx="20"/>
          </p:nvPr>
        </p:nvSpPr>
        <p:spPr>
          <a:xfrm>
            <a:off x="7011741" y="5460253"/>
            <a:ext cx="4469512" cy="9144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4" name="Título 1"/>
          <p:cNvSpPr>
            <a:spLocks noGrp="1"/>
          </p:cNvSpPr>
          <p:nvPr>
            <p:ph type="title" hasCustomPrompt="1"/>
          </p:nvPr>
        </p:nvSpPr>
        <p:spPr>
          <a:xfrm>
            <a:off x="3006811" y="150943"/>
            <a:ext cx="8346989" cy="817200"/>
          </a:xfrm>
        </p:spPr>
        <p:txBody>
          <a:bodyPr/>
          <a:lstStyle/>
          <a:p>
            <a:r>
              <a:rPr lang="es-ES" dirty="0" smtClean="0"/>
              <a:t>Título de la diapositiva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315542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rvicio de Grú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3"/>
          <p:cNvSpPr/>
          <p:nvPr/>
        </p:nvSpPr>
        <p:spPr>
          <a:xfrm>
            <a:off x="2880000" y="3675049"/>
            <a:ext cx="2756571" cy="4552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800"/>
          </a:p>
        </p:txBody>
      </p:sp>
      <p:sp>
        <p:nvSpPr>
          <p:cNvPr id="9" name="Rectangle 24"/>
          <p:cNvSpPr/>
          <p:nvPr/>
        </p:nvSpPr>
        <p:spPr>
          <a:xfrm>
            <a:off x="6555429" y="3675049"/>
            <a:ext cx="2756571" cy="4552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800"/>
          </a:p>
        </p:txBody>
      </p:sp>
      <p:sp>
        <p:nvSpPr>
          <p:cNvPr id="10" name="Rectangle 25"/>
          <p:cNvSpPr/>
          <p:nvPr/>
        </p:nvSpPr>
        <p:spPr>
          <a:xfrm>
            <a:off x="5636571" y="3676322"/>
            <a:ext cx="918857" cy="45527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800"/>
          </a:p>
        </p:txBody>
      </p:sp>
      <p:sp>
        <p:nvSpPr>
          <p:cNvPr id="13" name="Marcador de título 1"/>
          <p:cNvSpPr>
            <a:spLocks noGrp="1"/>
          </p:cNvSpPr>
          <p:nvPr>
            <p:ph type="title"/>
          </p:nvPr>
        </p:nvSpPr>
        <p:spPr>
          <a:xfrm>
            <a:off x="838199" y="1039529"/>
            <a:ext cx="10515600" cy="228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 dirty="0"/>
          </a:p>
        </p:txBody>
      </p:sp>
      <p:sp>
        <p:nvSpPr>
          <p:cNvPr id="14" name="Rectangle 11"/>
          <p:cNvSpPr/>
          <p:nvPr/>
        </p:nvSpPr>
        <p:spPr>
          <a:xfrm>
            <a:off x="4696419" y="5077945"/>
            <a:ext cx="27991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1400" noProof="0" dirty="0" smtClean="0">
                <a:solidFill>
                  <a:schemeClr val="accent1">
                    <a:lumMod val="75000"/>
                  </a:schemeClr>
                </a:solidFill>
                <a:latin typeface="Gill Sans MT" panose="020B0502020104020203" pitchFamily="34" charset="0"/>
                <a:ea typeface="Roboto" panose="02000000000000000000" pitchFamily="2" charset="0"/>
                <a:cs typeface="Open Sans Light" panose="020B0306030504020204" pitchFamily="34" charset="0"/>
              </a:rPr>
              <a:t>Dirección</a:t>
            </a:r>
            <a:r>
              <a:rPr lang="id-ID" sz="1400" dirty="0" smtClean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  <a:ea typeface="Roboto" panose="02000000000000000000" pitchFamily="2" charset="0"/>
                <a:cs typeface="Open Sans Light" panose="020B0306030504020204" pitchFamily="34" charset="0"/>
              </a:rPr>
              <a:t> </a:t>
            </a:r>
            <a:r>
              <a:rPr lang="es-ES" sz="1400" noProof="0" dirty="0" smtClean="0">
                <a:solidFill>
                  <a:schemeClr val="accent1">
                    <a:lumMod val="75000"/>
                  </a:schemeClr>
                </a:solidFill>
                <a:latin typeface="Gill Sans MT" panose="020B0502020104020203" pitchFamily="34" charset="0"/>
                <a:ea typeface="Roboto" panose="02000000000000000000" pitchFamily="2" charset="0"/>
                <a:cs typeface="Open Sans Light" panose="020B0306030504020204" pitchFamily="34" charset="0"/>
              </a:rPr>
              <a:t>de</a:t>
            </a:r>
            <a:r>
              <a:rPr lang="id-ID" sz="1400" dirty="0" smtClean="0">
                <a:solidFill>
                  <a:schemeClr val="accent1">
                    <a:lumMod val="75000"/>
                  </a:schemeClr>
                </a:solidFill>
                <a:latin typeface="Gill Sans MT" panose="020B0502020104020203" pitchFamily="34" charset="0"/>
                <a:ea typeface="Roboto" panose="02000000000000000000" pitchFamily="2" charset="0"/>
                <a:cs typeface="Open Sans Light" panose="020B0306030504020204" pitchFamily="34" charset="0"/>
              </a:rPr>
              <a:t> </a:t>
            </a:r>
            <a:r>
              <a:rPr lang="es-ES" sz="1400" noProof="0" dirty="0" smtClean="0">
                <a:solidFill>
                  <a:schemeClr val="accent1">
                    <a:lumMod val="75000"/>
                  </a:schemeClr>
                </a:solidFill>
                <a:latin typeface="Gill Sans MT" panose="020B0502020104020203" pitchFamily="34" charset="0"/>
                <a:ea typeface="Roboto" panose="02000000000000000000" pitchFamily="2" charset="0"/>
                <a:cs typeface="Open Sans Light" panose="020B0306030504020204" pitchFamily="34" charset="0"/>
              </a:rPr>
              <a:t>Servicios de Movilidad</a:t>
            </a:r>
            <a:endParaRPr lang="id-ID" sz="1400" dirty="0" smtClean="0">
              <a:solidFill>
                <a:schemeClr val="accent1">
                  <a:lumMod val="75000"/>
                </a:schemeClr>
              </a:solidFill>
              <a:latin typeface="Gill Sans MT" panose="020B0502020104020203" pitchFamily="34" charset="0"/>
              <a:ea typeface="Roboto" panose="02000000000000000000" pitchFamily="2" charset="0"/>
              <a:cs typeface="Open Sans Light" panose="020B0306030504020204" pitchFamily="34" charset="0"/>
            </a:endParaRPr>
          </a:p>
          <a:p>
            <a:pPr algn="ctr"/>
            <a:r>
              <a:rPr lang="es-ES" sz="1400" noProof="0" dirty="0" smtClean="0">
                <a:solidFill>
                  <a:schemeClr val="accent5"/>
                </a:solidFill>
                <a:latin typeface="Gill Sans MT" panose="020B0502020104020203" pitchFamily="34" charset="0"/>
                <a:ea typeface="Roboto" panose="02000000000000000000" pitchFamily="2" charset="0"/>
                <a:cs typeface="Open Sans Light" panose="020B0306030504020204" pitchFamily="34" charset="0"/>
              </a:rPr>
              <a:t>Servicio de Grúa</a:t>
            </a:r>
            <a:endParaRPr lang="es-ES" sz="1400" noProof="0" dirty="0">
              <a:solidFill>
                <a:schemeClr val="accent5"/>
              </a:solidFill>
              <a:latin typeface="Gill Sans MT" panose="020B0502020104020203" pitchFamily="34" charset="0"/>
              <a:ea typeface="Roboto" panose="02000000000000000000" pitchFamily="2" charset="0"/>
              <a:cs typeface="Open Sans Light" panose="020B0306030504020204" pitchFamily="34" charset="0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5867" y="3858624"/>
            <a:ext cx="1120267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4835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Viñetas oscu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17"/>
          <p:cNvSpPr/>
          <p:nvPr userDrawn="1"/>
        </p:nvSpPr>
        <p:spPr>
          <a:xfrm>
            <a:off x="0" y="1492831"/>
            <a:ext cx="12192000" cy="5464323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grpSp>
        <p:nvGrpSpPr>
          <p:cNvPr id="50" name="Group 19"/>
          <p:cNvGrpSpPr/>
          <p:nvPr userDrawn="1"/>
        </p:nvGrpSpPr>
        <p:grpSpPr>
          <a:xfrm>
            <a:off x="301545" y="2200355"/>
            <a:ext cx="682943" cy="684000"/>
            <a:chOff x="6325956" y="1809336"/>
            <a:chExt cx="1588229" cy="1588229"/>
          </a:xfrm>
        </p:grpSpPr>
        <p:sp>
          <p:nvSpPr>
            <p:cNvPr id="51" name="Oval 20"/>
            <p:cNvSpPr/>
            <p:nvPr/>
          </p:nvSpPr>
          <p:spPr>
            <a:xfrm>
              <a:off x="6325956" y="1809336"/>
              <a:ext cx="1588229" cy="1588229"/>
            </a:xfrm>
            <a:prstGeom prst="ellipse">
              <a:avLst/>
            </a:prstGeom>
            <a:solidFill>
              <a:schemeClr val="accent3">
                <a:lumMod val="20000"/>
                <a:lumOff val="80000"/>
                <a:alpha val="90000"/>
              </a:schemeClr>
            </a:solidFill>
            <a:ln w="2540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52" name="Oval 4"/>
            <p:cNvSpPr/>
            <p:nvPr/>
          </p:nvSpPr>
          <p:spPr>
            <a:xfrm>
              <a:off x="6483676" y="1967056"/>
              <a:ext cx="1272786" cy="12727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43061" tIns="55880" rIns="143061" bIns="55880" numCol="1" spcCol="1270" anchor="ctr" anchorCtr="0">
              <a:noAutofit/>
            </a:bodyPr>
            <a:lstStyle/>
            <a:p>
              <a:pPr lvl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id-ID" sz="2400" i="0" kern="1200" dirty="0">
                <a:solidFill>
                  <a:schemeClr val="bg1">
                    <a:lumMod val="95000"/>
                  </a:schemeClr>
                </a:solidFill>
                <a:latin typeface="FontAwesome" pitchFamily="2" charset="0"/>
              </a:endParaRPr>
            </a:p>
          </p:txBody>
        </p:sp>
      </p:grpSp>
      <p:grpSp>
        <p:nvGrpSpPr>
          <p:cNvPr id="53" name="Group 22"/>
          <p:cNvGrpSpPr/>
          <p:nvPr userDrawn="1"/>
        </p:nvGrpSpPr>
        <p:grpSpPr>
          <a:xfrm>
            <a:off x="301545" y="4392667"/>
            <a:ext cx="682943" cy="684000"/>
            <a:chOff x="6325956" y="1852024"/>
            <a:chExt cx="1588229" cy="1588229"/>
          </a:xfrm>
        </p:grpSpPr>
        <p:sp>
          <p:nvSpPr>
            <p:cNvPr id="54" name="Oval 23"/>
            <p:cNvSpPr/>
            <p:nvPr/>
          </p:nvSpPr>
          <p:spPr>
            <a:xfrm>
              <a:off x="6325956" y="1852024"/>
              <a:ext cx="1588229" cy="1588229"/>
            </a:xfrm>
            <a:prstGeom prst="ellipse">
              <a:avLst/>
            </a:prstGeom>
            <a:solidFill>
              <a:schemeClr val="accent3">
                <a:alpha val="90000"/>
              </a:schemeClr>
            </a:solidFill>
            <a:ln w="2540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55" name="Oval 4"/>
            <p:cNvSpPr/>
            <p:nvPr/>
          </p:nvSpPr>
          <p:spPr>
            <a:xfrm>
              <a:off x="6483676" y="1967056"/>
              <a:ext cx="1272787" cy="127278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43061" tIns="55880" rIns="143061" bIns="55880" numCol="1" spcCol="1270" anchor="ctr" anchorCtr="0">
              <a:noAutofit/>
            </a:bodyPr>
            <a:lstStyle/>
            <a:p>
              <a:pPr lvl="0"/>
              <a:endParaRPr lang="id-ID" sz="2800" i="0" dirty="0">
                <a:solidFill>
                  <a:schemeClr val="bg1">
                    <a:lumMod val="95000"/>
                  </a:schemeClr>
                </a:solidFill>
                <a:latin typeface="FontAwesome" pitchFamily="2" charset="0"/>
              </a:endParaRPr>
            </a:p>
          </p:txBody>
        </p:sp>
      </p:grpSp>
      <p:grpSp>
        <p:nvGrpSpPr>
          <p:cNvPr id="56" name="Group 25"/>
          <p:cNvGrpSpPr/>
          <p:nvPr userDrawn="1"/>
        </p:nvGrpSpPr>
        <p:grpSpPr>
          <a:xfrm>
            <a:off x="301545" y="5488822"/>
            <a:ext cx="682943" cy="684000"/>
            <a:chOff x="6325956" y="1809336"/>
            <a:chExt cx="1588229" cy="1588229"/>
          </a:xfrm>
        </p:grpSpPr>
        <p:sp>
          <p:nvSpPr>
            <p:cNvPr id="57" name="Oval 26"/>
            <p:cNvSpPr/>
            <p:nvPr/>
          </p:nvSpPr>
          <p:spPr>
            <a:xfrm>
              <a:off x="6325956" y="1809336"/>
              <a:ext cx="1588229" cy="1588229"/>
            </a:xfrm>
            <a:prstGeom prst="ellipse">
              <a:avLst/>
            </a:prstGeom>
            <a:solidFill>
              <a:schemeClr val="accent3">
                <a:lumMod val="75000"/>
                <a:alpha val="90000"/>
              </a:schemeClr>
            </a:solidFill>
            <a:ln w="2540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58" name="Oval 4"/>
            <p:cNvSpPr/>
            <p:nvPr/>
          </p:nvSpPr>
          <p:spPr>
            <a:xfrm>
              <a:off x="6483676" y="1967056"/>
              <a:ext cx="1272786" cy="12727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43061" tIns="55880" rIns="143061" bIns="55880" numCol="1" spcCol="1270" anchor="ctr" anchorCtr="0">
              <a:noAutofit/>
            </a:bodyPr>
            <a:lstStyle/>
            <a:p>
              <a:pPr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id-ID" sz="2800" i="0" dirty="0" smtClean="0">
                <a:solidFill>
                  <a:schemeClr val="bg1">
                    <a:lumMod val="95000"/>
                  </a:schemeClr>
                </a:solidFill>
                <a:latin typeface="FontAwesome" pitchFamily="2" charset="0"/>
              </a:endParaRPr>
            </a:p>
          </p:txBody>
        </p:sp>
      </p:grpSp>
      <p:grpSp>
        <p:nvGrpSpPr>
          <p:cNvPr id="59" name="Group 28"/>
          <p:cNvGrpSpPr/>
          <p:nvPr userDrawn="1"/>
        </p:nvGrpSpPr>
        <p:grpSpPr>
          <a:xfrm>
            <a:off x="6102893" y="2200355"/>
            <a:ext cx="682943" cy="684000"/>
            <a:chOff x="6325956" y="1809336"/>
            <a:chExt cx="1588229" cy="1588229"/>
          </a:xfrm>
        </p:grpSpPr>
        <p:sp>
          <p:nvSpPr>
            <p:cNvPr id="60" name="Oval 29"/>
            <p:cNvSpPr/>
            <p:nvPr/>
          </p:nvSpPr>
          <p:spPr>
            <a:xfrm>
              <a:off x="6325956" y="1809336"/>
              <a:ext cx="1588229" cy="1588229"/>
            </a:xfrm>
            <a:prstGeom prst="ellipse">
              <a:avLst/>
            </a:prstGeom>
            <a:solidFill>
              <a:schemeClr val="accent3">
                <a:lumMod val="20000"/>
                <a:lumOff val="80000"/>
                <a:alpha val="90000"/>
              </a:schemeClr>
            </a:solidFill>
            <a:ln w="2540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61" name="Oval 4"/>
            <p:cNvSpPr/>
            <p:nvPr/>
          </p:nvSpPr>
          <p:spPr>
            <a:xfrm>
              <a:off x="6483676" y="1967056"/>
              <a:ext cx="1272786" cy="12727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43061" tIns="55880" rIns="143061" bIns="55880" numCol="1" spcCol="1270" anchor="ctr" anchorCtr="0">
              <a:noAutofit/>
            </a:bodyPr>
            <a:lstStyle/>
            <a:p>
              <a:pPr lvl="0" algn="ctr"/>
              <a:endParaRPr lang="id-ID" sz="2800" i="0" dirty="0">
                <a:solidFill>
                  <a:schemeClr val="bg1">
                    <a:lumMod val="95000"/>
                  </a:schemeClr>
                </a:solidFill>
                <a:latin typeface="FontAwesome" pitchFamily="2" charset="0"/>
              </a:endParaRPr>
            </a:p>
          </p:txBody>
        </p:sp>
      </p:grpSp>
      <p:grpSp>
        <p:nvGrpSpPr>
          <p:cNvPr id="62" name="Group 31"/>
          <p:cNvGrpSpPr/>
          <p:nvPr userDrawn="1"/>
        </p:nvGrpSpPr>
        <p:grpSpPr>
          <a:xfrm>
            <a:off x="6102893" y="4392667"/>
            <a:ext cx="682943" cy="684000"/>
            <a:chOff x="6325956" y="1852024"/>
            <a:chExt cx="1588229" cy="1588229"/>
          </a:xfrm>
        </p:grpSpPr>
        <p:sp>
          <p:nvSpPr>
            <p:cNvPr id="63" name="Oval 32"/>
            <p:cNvSpPr/>
            <p:nvPr/>
          </p:nvSpPr>
          <p:spPr>
            <a:xfrm>
              <a:off x="6325956" y="1852024"/>
              <a:ext cx="1588229" cy="1588229"/>
            </a:xfrm>
            <a:prstGeom prst="ellipse">
              <a:avLst/>
            </a:prstGeom>
            <a:solidFill>
              <a:schemeClr val="accent3">
                <a:alpha val="90000"/>
              </a:schemeClr>
            </a:solidFill>
            <a:ln w="2540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64" name="Oval 4"/>
            <p:cNvSpPr/>
            <p:nvPr/>
          </p:nvSpPr>
          <p:spPr>
            <a:xfrm>
              <a:off x="6483676" y="1967056"/>
              <a:ext cx="1272786" cy="12727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43061" tIns="55880" rIns="143061" bIns="55880" numCol="1" spcCol="1270" anchor="ctr" anchorCtr="0">
              <a:noAutofit/>
            </a:bodyPr>
            <a:lstStyle/>
            <a:p>
              <a:pPr lvl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id-ID" sz="2400" kern="1200" dirty="0">
                <a:solidFill>
                  <a:schemeClr val="bg1">
                    <a:lumMod val="95000"/>
                  </a:schemeClr>
                </a:solidFill>
                <a:latin typeface="FontAwesome" pitchFamily="2" charset="0"/>
              </a:endParaRPr>
            </a:p>
          </p:txBody>
        </p:sp>
      </p:grpSp>
      <p:grpSp>
        <p:nvGrpSpPr>
          <p:cNvPr id="65" name="Group 34"/>
          <p:cNvGrpSpPr/>
          <p:nvPr userDrawn="1"/>
        </p:nvGrpSpPr>
        <p:grpSpPr>
          <a:xfrm>
            <a:off x="6102893" y="5488822"/>
            <a:ext cx="682943" cy="684000"/>
            <a:chOff x="6325956" y="1809336"/>
            <a:chExt cx="1588229" cy="1588229"/>
          </a:xfrm>
        </p:grpSpPr>
        <p:sp>
          <p:nvSpPr>
            <p:cNvPr id="66" name="Oval 35"/>
            <p:cNvSpPr/>
            <p:nvPr/>
          </p:nvSpPr>
          <p:spPr>
            <a:xfrm>
              <a:off x="6325956" y="1809336"/>
              <a:ext cx="1588229" cy="1588229"/>
            </a:xfrm>
            <a:prstGeom prst="ellipse">
              <a:avLst/>
            </a:prstGeom>
            <a:solidFill>
              <a:schemeClr val="accent3">
                <a:lumMod val="75000"/>
                <a:alpha val="90000"/>
              </a:schemeClr>
            </a:solidFill>
            <a:ln w="2540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67" name="Oval 4"/>
            <p:cNvSpPr/>
            <p:nvPr/>
          </p:nvSpPr>
          <p:spPr>
            <a:xfrm>
              <a:off x="6483676" y="1967056"/>
              <a:ext cx="1272786" cy="12727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43061" tIns="55880" rIns="143061" bIns="55880" numCol="1" spcCol="1270" anchor="ctr" anchorCtr="0">
              <a:noAutofit/>
            </a:bodyPr>
            <a:lstStyle/>
            <a:p>
              <a:pPr lvl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id-ID" sz="2400" kern="1200" dirty="0">
                <a:solidFill>
                  <a:schemeClr val="bg1">
                    <a:lumMod val="95000"/>
                  </a:schemeClr>
                </a:solidFill>
                <a:latin typeface="FontAwesome" pitchFamily="2" charset="0"/>
              </a:endParaRPr>
            </a:p>
          </p:txBody>
        </p:sp>
      </p:grpSp>
      <p:sp>
        <p:nvSpPr>
          <p:cNvPr id="68" name="Marcador de texto 3"/>
          <p:cNvSpPr>
            <a:spLocks noGrp="1"/>
          </p:cNvSpPr>
          <p:nvPr>
            <p:ph type="body" sz="quarter" idx="15"/>
          </p:nvPr>
        </p:nvSpPr>
        <p:spPr>
          <a:xfrm>
            <a:off x="1254922" y="2085155"/>
            <a:ext cx="4469512" cy="9144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9" name="Marcador de texto 3"/>
          <p:cNvSpPr>
            <a:spLocks noGrp="1"/>
          </p:cNvSpPr>
          <p:nvPr>
            <p:ph type="body" sz="quarter" idx="16"/>
          </p:nvPr>
        </p:nvSpPr>
        <p:spPr>
          <a:xfrm>
            <a:off x="1251864" y="4277467"/>
            <a:ext cx="4469512" cy="9144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0" name="Marcador de texto 3"/>
          <p:cNvSpPr>
            <a:spLocks noGrp="1"/>
          </p:cNvSpPr>
          <p:nvPr>
            <p:ph type="body" sz="quarter" idx="17"/>
          </p:nvPr>
        </p:nvSpPr>
        <p:spPr>
          <a:xfrm>
            <a:off x="1251864" y="5373622"/>
            <a:ext cx="4469512" cy="9144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1" name="Marcador de texto 3"/>
          <p:cNvSpPr>
            <a:spLocks noGrp="1"/>
          </p:cNvSpPr>
          <p:nvPr>
            <p:ph type="body" sz="quarter" idx="18"/>
          </p:nvPr>
        </p:nvSpPr>
        <p:spPr>
          <a:xfrm>
            <a:off x="7011741" y="2085155"/>
            <a:ext cx="4469512" cy="9144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2" name="Marcador de texto 3"/>
          <p:cNvSpPr>
            <a:spLocks noGrp="1"/>
          </p:cNvSpPr>
          <p:nvPr>
            <p:ph type="body" sz="quarter" idx="19"/>
          </p:nvPr>
        </p:nvSpPr>
        <p:spPr>
          <a:xfrm>
            <a:off x="7011741" y="4277467"/>
            <a:ext cx="4469512" cy="9144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3" name="Marcador de texto 3"/>
          <p:cNvSpPr>
            <a:spLocks noGrp="1"/>
          </p:cNvSpPr>
          <p:nvPr>
            <p:ph type="body" sz="quarter" idx="20"/>
          </p:nvPr>
        </p:nvSpPr>
        <p:spPr>
          <a:xfrm>
            <a:off x="7011741" y="5373622"/>
            <a:ext cx="4469512" cy="9144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4" name="Título 1"/>
          <p:cNvSpPr>
            <a:spLocks noGrp="1"/>
          </p:cNvSpPr>
          <p:nvPr>
            <p:ph type="title" hasCustomPrompt="1"/>
          </p:nvPr>
        </p:nvSpPr>
        <p:spPr>
          <a:xfrm>
            <a:off x="3006811" y="150943"/>
            <a:ext cx="8346989" cy="817200"/>
          </a:xfrm>
        </p:spPr>
        <p:txBody>
          <a:bodyPr/>
          <a:lstStyle/>
          <a:p>
            <a:r>
              <a:rPr lang="es-ES" dirty="0" smtClean="0"/>
              <a:t>Título de la diapositiva</a:t>
            </a:r>
            <a:endParaRPr lang="es-ES" dirty="0"/>
          </a:p>
        </p:txBody>
      </p:sp>
      <p:grpSp>
        <p:nvGrpSpPr>
          <p:cNvPr id="28" name="Group 22"/>
          <p:cNvGrpSpPr/>
          <p:nvPr userDrawn="1"/>
        </p:nvGrpSpPr>
        <p:grpSpPr>
          <a:xfrm>
            <a:off x="301545" y="3296511"/>
            <a:ext cx="682943" cy="684000"/>
            <a:chOff x="6325956" y="1852024"/>
            <a:chExt cx="1588229" cy="1588229"/>
          </a:xfrm>
        </p:grpSpPr>
        <p:sp>
          <p:nvSpPr>
            <p:cNvPr id="29" name="Oval 23"/>
            <p:cNvSpPr/>
            <p:nvPr/>
          </p:nvSpPr>
          <p:spPr>
            <a:xfrm>
              <a:off x="6325956" y="1852024"/>
              <a:ext cx="1588229" cy="1588229"/>
            </a:xfrm>
            <a:prstGeom prst="ellipse">
              <a:avLst/>
            </a:prstGeom>
            <a:solidFill>
              <a:schemeClr val="accent3">
                <a:lumMod val="40000"/>
                <a:lumOff val="60000"/>
                <a:alpha val="90000"/>
              </a:schemeClr>
            </a:solidFill>
            <a:ln w="2540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30" name="Oval 4"/>
            <p:cNvSpPr/>
            <p:nvPr/>
          </p:nvSpPr>
          <p:spPr>
            <a:xfrm>
              <a:off x="6483676" y="1967056"/>
              <a:ext cx="1272787" cy="127278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43061" tIns="55880" rIns="143061" bIns="55880" numCol="1" spcCol="1270" anchor="ctr" anchorCtr="0">
              <a:noAutofit/>
            </a:bodyPr>
            <a:lstStyle/>
            <a:p>
              <a:pPr lvl="0"/>
              <a:endParaRPr lang="id-ID" sz="2800" i="0" dirty="0">
                <a:solidFill>
                  <a:schemeClr val="bg1">
                    <a:lumMod val="95000"/>
                  </a:schemeClr>
                </a:solidFill>
                <a:latin typeface="FontAwesome" pitchFamily="2" charset="0"/>
              </a:endParaRPr>
            </a:p>
          </p:txBody>
        </p:sp>
      </p:grpSp>
      <p:grpSp>
        <p:nvGrpSpPr>
          <p:cNvPr id="31" name="Group 31"/>
          <p:cNvGrpSpPr/>
          <p:nvPr userDrawn="1"/>
        </p:nvGrpSpPr>
        <p:grpSpPr>
          <a:xfrm>
            <a:off x="6102893" y="3296511"/>
            <a:ext cx="682943" cy="684000"/>
            <a:chOff x="6325956" y="1852024"/>
            <a:chExt cx="1588229" cy="1588229"/>
          </a:xfrm>
        </p:grpSpPr>
        <p:sp>
          <p:nvSpPr>
            <p:cNvPr id="32" name="Oval 32"/>
            <p:cNvSpPr/>
            <p:nvPr/>
          </p:nvSpPr>
          <p:spPr>
            <a:xfrm>
              <a:off x="6325956" y="1852024"/>
              <a:ext cx="1588229" cy="1588229"/>
            </a:xfrm>
            <a:prstGeom prst="ellipse">
              <a:avLst/>
            </a:prstGeom>
            <a:solidFill>
              <a:schemeClr val="accent3">
                <a:lumMod val="40000"/>
                <a:lumOff val="60000"/>
                <a:alpha val="90000"/>
              </a:schemeClr>
            </a:solidFill>
            <a:ln w="2540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33" name="Oval 4"/>
            <p:cNvSpPr/>
            <p:nvPr/>
          </p:nvSpPr>
          <p:spPr>
            <a:xfrm>
              <a:off x="6483676" y="1967056"/>
              <a:ext cx="1272786" cy="12727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43061" tIns="55880" rIns="143061" bIns="55880" numCol="1" spcCol="1270" anchor="ctr" anchorCtr="0">
              <a:noAutofit/>
            </a:bodyPr>
            <a:lstStyle/>
            <a:p>
              <a:pPr lvl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id-ID" sz="2400" kern="1200" dirty="0">
                <a:solidFill>
                  <a:schemeClr val="bg1">
                    <a:lumMod val="95000"/>
                  </a:schemeClr>
                </a:solidFill>
                <a:latin typeface="FontAwesome" pitchFamily="2" charset="0"/>
              </a:endParaRPr>
            </a:p>
          </p:txBody>
        </p:sp>
      </p:grpSp>
      <p:sp>
        <p:nvSpPr>
          <p:cNvPr id="34" name="Marcador de texto 3"/>
          <p:cNvSpPr>
            <a:spLocks noGrp="1"/>
          </p:cNvSpPr>
          <p:nvPr>
            <p:ph type="body" sz="quarter" idx="21"/>
          </p:nvPr>
        </p:nvSpPr>
        <p:spPr>
          <a:xfrm>
            <a:off x="1251864" y="3181311"/>
            <a:ext cx="4469512" cy="9144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5" name="Marcador de texto 3"/>
          <p:cNvSpPr>
            <a:spLocks noGrp="1"/>
          </p:cNvSpPr>
          <p:nvPr>
            <p:ph type="body" sz="quarter" idx="22"/>
          </p:nvPr>
        </p:nvSpPr>
        <p:spPr>
          <a:xfrm>
            <a:off x="7011741" y="3181311"/>
            <a:ext cx="4469512" cy="9144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6606234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s-ES" dirty="0" smtClean="0"/>
              <a:t>Título de la diapositiva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4222747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s-ES" dirty="0" smtClean="0"/>
              <a:t>Título de la diapositiva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260909"/>
            <a:ext cx="5181600" cy="4916054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 dirty="0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260909"/>
            <a:ext cx="5181600" cy="4916054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4381970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atro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s-ES" dirty="0" smtClean="0"/>
              <a:t>Título de la diapositiva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260909"/>
            <a:ext cx="5181600" cy="24588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 dirty="0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260909"/>
            <a:ext cx="5181600" cy="24588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 dirty="0"/>
          </a:p>
        </p:txBody>
      </p:sp>
      <p:sp>
        <p:nvSpPr>
          <p:cNvPr id="5" name="Marcador de contenido 2"/>
          <p:cNvSpPr>
            <a:spLocks noGrp="1"/>
          </p:cNvSpPr>
          <p:nvPr>
            <p:ph sz="half" idx="10"/>
          </p:nvPr>
        </p:nvSpPr>
        <p:spPr>
          <a:xfrm>
            <a:off x="838200" y="4012475"/>
            <a:ext cx="5181600" cy="24588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 dirty="0"/>
          </a:p>
        </p:txBody>
      </p:sp>
      <p:sp>
        <p:nvSpPr>
          <p:cNvPr id="6" name="Marcador de contenido 3"/>
          <p:cNvSpPr>
            <a:spLocks noGrp="1"/>
          </p:cNvSpPr>
          <p:nvPr>
            <p:ph sz="half" idx="11"/>
          </p:nvPr>
        </p:nvSpPr>
        <p:spPr>
          <a:xfrm>
            <a:off x="6172200" y="4012475"/>
            <a:ext cx="5181600" cy="24588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693016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3005400" y="170838"/>
            <a:ext cx="8348400" cy="817200"/>
          </a:xfrm>
        </p:spPr>
        <p:txBody>
          <a:bodyPr/>
          <a:lstStyle>
            <a:lvl1pPr>
              <a:defRPr/>
            </a:lvl1pPr>
          </a:lstStyle>
          <a:p>
            <a:r>
              <a:rPr lang="es-ES" dirty="0" smtClean="0"/>
              <a:t>Título de la diapositiva</a:t>
            </a:r>
            <a:endParaRPr lang="es-ES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199895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023807"/>
            <a:ext cx="5157787" cy="4165856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 dirty="0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199895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023807"/>
            <a:ext cx="5183188" cy="4165856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4541513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s-ES" dirty="0" smtClean="0"/>
              <a:t>Título de la diapositiva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11516505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3006988" y="144379"/>
            <a:ext cx="8348400" cy="817200"/>
          </a:xfrm>
        </p:spPr>
        <p:txBody>
          <a:bodyPr anchor="ctr"/>
          <a:lstStyle>
            <a:lvl1pPr>
              <a:defRPr sz="4000" baseline="0"/>
            </a:lvl1pPr>
          </a:lstStyle>
          <a:p>
            <a:r>
              <a:rPr lang="es-ES" dirty="0" smtClean="0"/>
              <a:t>Título de la diapositiva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1212782"/>
            <a:ext cx="6172200" cy="464826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11" name="Marcador de texto 3"/>
          <p:cNvSpPr>
            <a:spLocks noGrp="1"/>
          </p:cNvSpPr>
          <p:nvPr>
            <p:ph type="body" sz="half" idx="10"/>
          </p:nvPr>
        </p:nvSpPr>
        <p:spPr>
          <a:xfrm>
            <a:off x="859038" y="4780272"/>
            <a:ext cx="3932237" cy="108077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5" name="Marcador de contenido 14"/>
          <p:cNvSpPr>
            <a:spLocks noGrp="1"/>
          </p:cNvSpPr>
          <p:nvPr>
            <p:ph sz="quarter" idx="11"/>
          </p:nvPr>
        </p:nvSpPr>
        <p:spPr>
          <a:xfrm>
            <a:off x="859037" y="1212782"/>
            <a:ext cx="3932237" cy="34258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82379415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co B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lipse 4"/>
          <p:cNvSpPr/>
          <p:nvPr userDrawn="1"/>
        </p:nvSpPr>
        <p:spPr>
          <a:xfrm>
            <a:off x="3907570" y="4416432"/>
            <a:ext cx="1574800" cy="1573200"/>
          </a:xfrm>
          <a:prstGeom prst="ellipse">
            <a:avLst/>
          </a:prstGeom>
          <a:noFill/>
          <a:ln w="762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9" name="Marcador de texto 8"/>
          <p:cNvSpPr>
            <a:spLocks noGrp="1"/>
          </p:cNvSpPr>
          <p:nvPr>
            <p:ph type="body" sz="quarter" idx="15"/>
          </p:nvPr>
        </p:nvSpPr>
        <p:spPr>
          <a:xfrm>
            <a:off x="740539" y="1960896"/>
            <a:ext cx="1651001" cy="1652400"/>
          </a:xfrm>
          <a:prstGeom prst="ellipse">
            <a:avLst/>
          </a:prstGeom>
          <a:ln w="76200">
            <a:solidFill>
              <a:schemeClr val="accent5"/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5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8" name="Marcador de texto 8"/>
          <p:cNvSpPr>
            <a:spLocks noGrp="1"/>
          </p:cNvSpPr>
          <p:nvPr>
            <p:ph type="body" sz="quarter" idx="16"/>
          </p:nvPr>
        </p:nvSpPr>
        <p:spPr>
          <a:xfrm>
            <a:off x="3076847" y="1164585"/>
            <a:ext cx="1651001" cy="1652400"/>
          </a:xfrm>
          <a:prstGeom prst="ellipse">
            <a:avLst/>
          </a:prstGeom>
          <a:ln w="76200">
            <a:solidFill>
              <a:schemeClr val="accent5"/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5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9" name="Marcador de texto 8"/>
          <p:cNvSpPr>
            <a:spLocks noGrp="1"/>
          </p:cNvSpPr>
          <p:nvPr>
            <p:ph type="body" sz="quarter" idx="17"/>
          </p:nvPr>
        </p:nvSpPr>
        <p:spPr>
          <a:xfrm>
            <a:off x="5899927" y="1728937"/>
            <a:ext cx="1651001" cy="1652400"/>
          </a:xfrm>
          <a:prstGeom prst="ellipse">
            <a:avLst/>
          </a:prstGeom>
          <a:ln w="76200">
            <a:solidFill>
              <a:schemeClr val="accent5"/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5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0" name="Marcador de texto 8"/>
          <p:cNvSpPr>
            <a:spLocks noGrp="1"/>
          </p:cNvSpPr>
          <p:nvPr>
            <p:ph type="body" sz="quarter" idx="18"/>
          </p:nvPr>
        </p:nvSpPr>
        <p:spPr>
          <a:xfrm>
            <a:off x="7854586" y="2747521"/>
            <a:ext cx="1651001" cy="1652400"/>
          </a:xfrm>
          <a:prstGeom prst="ellipse">
            <a:avLst/>
          </a:prstGeom>
          <a:ln w="76200">
            <a:solidFill>
              <a:schemeClr val="accent5"/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5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1" name="Marcador de texto 8"/>
          <p:cNvSpPr>
            <a:spLocks noGrp="1"/>
          </p:cNvSpPr>
          <p:nvPr>
            <p:ph type="body" sz="quarter" idx="19"/>
          </p:nvPr>
        </p:nvSpPr>
        <p:spPr>
          <a:xfrm>
            <a:off x="9116355" y="4132470"/>
            <a:ext cx="1651001" cy="1652400"/>
          </a:xfrm>
          <a:prstGeom prst="ellipse">
            <a:avLst/>
          </a:prstGeom>
          <a:ln w="76200">
            <a:solidFill>
              <a:schemeClr val="accent5"/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5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0" name="Elipse 9"/>
          <p:cNvSpPr/>
          <p:nvPr userDrawn="1"/>
        </p:nvSpPr>
        <p:spPr>
          <a:xfrm>
            <a:off x="2334576" y="3538869"/>
            <a:ext cx="478891" cy="359168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42" name="Elipse 41"/>
          <p:cNvSpPr/>
          <p:nvPr userDrawn="1"/>
        </p:nvSpPr>
        <p:spPr>
          <a:xfrm>
            <a:off x="2888705" y="3813581"/>
            <a:ext cx="384000" cy="28800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43" name="Elipse 42"/>
          <p:cNvSpPr/>
          <p:nvPr userDrawn="1"/>
        </p:nvSpPr>
        <p:spPr>
          <a:xfrm>
            <a:off x="3421760" y="4126341"/>
            <a:ext cx="288000" cy="2160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44" name="Elipse 43"/>
          <p:cNvSpPr/>
          <p:nvPr userDrawn="1"/>
        </p:nvSpPr>
        <p:spPr>
          <a:xfrm>
            <a:off x="3902348" y="4379919"/>
            <a:ext cx="192000" cy="1440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45" name="Elipse 44"/>
          <p:cNvSpPr/>
          <p:nvPr userDrawn="1"/>
        </p:nvSpPr>
        <p:spPr>
          <a:xfrm>
            <a:off x="4002850" y="2975612"/>
            <a:ext cx="478891" cy="359168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46" name="Elipse 45"/>
          <p:cNvSpPr/>
          <p:nvPr userDrawn="1"/>
        </p:nvSpPr>
        <p:spPr>
          <a:xfrm>
            <a:off x="4214520" y="3400998"/>
            <a:ext cx="384000" cy="28800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47" name="Elipse 46"/>
          <p:cNvSpPr/>
          <p:nvPr userDrawn="1"/>
        </p:nvSpPr>
        <p:spPr>
          <a:xfrm>
            <a:off x="4361058" y="3776523"/>
            <a:ext cx="288000" cy="2160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48" name="Elipse 47"/>
          <p:cNvSpPr/>
          <p:nvPr userDrawn="1"/>
        </p:nvSpPr>
        <p:spPr>
          <a:xfrm>
            <a:off x="4525854" y="4104072"/>
            <a:ext cx="192000" cy="1440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49" name="Elipse 48"/>
          <p:cNvSpPr/>
          <p:nvPr userDrawn="1"/>
        </p:nvSpPr>
        <p:spPr>
          <a:xfrm>
            <a:off x="5861718" y="3371628"/>
            <a:ext cx="478891" cy="359168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50" name="Elipse 49"/>
          <p:cNvSpPr/>
          <p:nvPr userDrawn="1"/>
        </p:nvSpPr>
        <p:spPr>
          <a:xfrm>
            <a:off x="5551785" y="3709175"/>
            <a:ext cx="384000" cy="28800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51" name="Elipse 50"/>
          <p:cNvSpPr/>
          <p:nvPr userDrawn="1"/>
        </p:nvSpPr>
        <p:spPr>
          <a:xfrm>
            <a:off x="5315357" y="4009808"/>
            <a:ext cx="288000" cy="2160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52" name="Elipse 51"/>
          <p:cNvSpPr/>
          <p:nvPr userDrawn="1"/>
        </p:nvSpPr>
        <p:spPr>
          <a:xfrm>
            <a:off x="5123357" y="4250778"/>
            <a:ext cx="192000" cy="1440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53" name="Elipse 52"/>
          <p:cNvSpPr/>
          <p:nvPr userDrawn="1"/>
        </p:nvSpPr>
        <p:spPr>
          <a:xfrm>
            <a:off x="7319586" y="4111062"/>
            <a:ext cx="478891" cy="359168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54" name="Elipse 53"/>
          <p:cNvSpPr/>
          <p:nvPr userDrawn="1"/>
        </p:nvSpPr>
        <p:spPr>
          <a:xfrm>
            <a:off x="6720208" y="4351111"/>
            <a:ext cx="384000" cy="28800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55" name="Elipse 54"/>
          <p:cNvSpPr/>
          <p:nvPr userDrawn="1"/>
        </p:nvSpPr>
        <p:spPr>
          <a:xfrm>
            <a:off x="6241085" y="4561128"/>
            <a:ext cx="288000" cy="2160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56" name="Elipse 55"/>
          <p:cNvSpPr/>
          <p:nvPr userDrawn="1"/>
        </p:nvSpPr>
        <p:spPr>
          <a:xfrm>
            <a:off x="5808446" y="4700607"/>
            <a:ext cx="192000" cy="1440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57" name="Elipse 56"/>
          <p:cNvSpPr/>
          <p:nvPr userDrawn="1"/>
        </p:nvSpPr>
        <p:spPr>
          <a:xfrm>
            <a:off x="8266516" y="5184959"/>
            <a:ext cx="478891" cy="359168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58" name="Elipse 57"/>
          <p:cNvSpPr/>
          <p:nvPr userDrawn="1"/>
        </p:nvSpPr>
        <p:spPr>
          <a:xfrm>
            <a:off x="7454320" y="5214113"/>
            <a:ext cx="384000" cy="28800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59" name="Elipse 58"/>
          <p:cNvSpPr/>
          <p:nvPr userDrawn="1"/>
        </p:nvSpPr>
        <p:spPr>
          <a:xfrm>
            <a:off x="6738124" y="5211942"/>
            <a:ext cx="288000" cy="2160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60" name="Elipse 59"/>
          <p:cNvSpPr/>
          <p:nvPr userDrawn="1"/>
        </p:nvSpPr>
        <p:spPr>
          <a:xfrm>
            <a:off x="6072229" y="5214113"/>
            <a:ext cx="192000" cy="1440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61" name="Título 1"/>
          <p:cNvSpPr>
            <a:spLocks noGrp="1"/>
          </p:cNvSpPr>
          <p:nvPr>
            <p:ph type="title" hasCustomPrompt="1"/>
          </p:nvPr>
        </p:nvSpPr>
        <p:spPr>
          <a:xfrm>
            <a:off x="3006811" y="150943"/>
            <a:ext cx="8346989" cy="817200"/>
          </a:xfrm>
        </p:spPr>
        <p:txBody>
          <a:bodyPr/>
          <a:lstStyle/>
          <a:p>
            <a:r>
              <a:rPr lang="es-ES" dirty="0" smtClean="0"/>
              <a:t>Título de la diapositiva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337827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Viñetas cla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Imagen 4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841"/>
          <a:stretch/>
        </p:blipFill>
        <p:spPr>
          <a:xfrm>
            <a:off x="0" y="5806760"/>
            <a:ext cx="12192000" cy="1063941"/>
          </a:xfrm>
          <a:prstGeom prst="rect">
            <a:avLst/>
          </a:prstGeom>
        </p:spPr>
      </p:pic>
      <p:grpSp>
        <p:nvGrpSpPr>
          <p:cNvPr id="50" name="Group 19"/>
          <p:cNvGrpSpPr/>
          <p:nvPr userDrawn="1"/>
        </p:nvGrpSpPr>
        <p:grpSpPr>
          <a:xfrm>
            <a:off x="301545" y="1719093"/>
            <a:ext cx="682943" cy="684000"/>
            <a:chOff x="6325956" y="1809336"/>
            <a:chExt cx="1588229" cy="1588229"/>
          </a:xfrm>
        </p:grpSpPr>
        <p:sp>
          <p:nvSpPr>
            <p:cNvPr id="51" name="Oval 20"/>
            <p:cNvSpPr/>
            <p:nvPr/>
          </p:nvSpPr>
          <p:spPr>
            <a:xfrm>
              <a:off x="6325956" y="1809336"/>
              <a:ext cx="1588229" cy="1588229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90000"/>
              </a:schemeClr>
            </a:solidFill>
            <a:ln w="2540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52" name="Oval 4"/>
            <p:cNvSpPr/>
            <p:nvPr/>
          </p:nvSpPr>
          <p:spPr>
            <a:xfrm>
              <a:off x="6483676" y="1967056"/>
              <a:ext cx="1272786" cy="12727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43061" tIns="55880" rIns="143061" bIns="55880" numCol="1" spcCol="1270" anchor="ctr" anchorCtr="0">
              <a:noAutofit/>
            </a:bodyPr>
            <a:lstStyle/>
            <a:p>
              <a:pPr lvl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id-ID" sz="2400" i="0" kern="1200" dirty="0">
                <a:solidFill>
                  <a:schemeClr val="bg1">
                    <a:lumMod val="95000"/>
                  </a:schemeClr>
                </a:solidFill>
                <a:latin typeface="FontAwesome" pitchFamily="2" charset="0"/>
              </a:endParaRPr>
            </a:p>
          </p:txBody>
        </p:sp>
      </p:grpSp>
      <p:grpSp>
        <p:nvGrpSpPr>
          <p:cNvPr id="53" name="Group 22"/>
          <p:cNvGrpSpPr/>
          <p:nvPr userDrawn="1"/>
        </p:nvGrpSpPr>
        <p:grpSpPr>
          <a:xfrm>
            <a:off x="301545" y="3363326"/>
            <a:ext cx="682943" cy="684000"/>
            <a:chOff x="6325956" y="1852024"/>
            <a:chExt cx="1588229" cy="1588229"/>
          </a:xfrm>
        </p:grpSpPr>
        <p:sp>
          <p:nvSpPr>
            <p:cNvPr id="54" name="Oval 23"/>
            <p:cNvSpPr/>
            <p:nvPr/>
          </p:nvSpPr>
          <p:spPr>
            <a:xfrm>
              <a:off x="6325956" y="1852024"/>
              <a:ext cx="1588229" cy="1588229"/>
            </a:xfrm>
            <a:prstGeom prst="ellipse">
              <a:avLst/>
            </a:prstGeom>
            <a:solidFill>
              <a:schemeClr val="accent5">
                <a:alpha val="90000"/>
              </a:schemeClr>
            </a:solidFill>
            <a:ln w="2540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55" name="Oval 4"/>
            <p:cNvSpPr/>
            <p:nvPr/>
          </p:nvSpPr>
          <p:spPr>
            <a:xfrm>
              <a:off x="6483676" y="1967056"/>
              <a:ext cx="1272787" cy="127278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43061" tIns="55880" rIns="143061" bIns="55880" numCol="1" spcCol="1270" anchor="ctr" anchorCtr="0">
              <a:noAutofit/>
            </a:bodyPr>
            <a:lstStyle/>
            <a:p>
              <a:pPr lvl="0"/>
              <a:endParaRPr lang="id-ID" sz="2800" i="0" dirty="0">
                <a:solidFill>
                  <a:schemeClr val="bg1">
                    <a:lumMod val="95000"/>
                  </a:schemeClr>
                </a:solidFill>
                <a:latin typeface="FontAwesome" pitchFamily="2" charset="0"/>
              </a:endParaRPr>
            </a:p>
          </p:txBody>
        </p:sp>
      </p:grpSp>
      <p:grpSp>
        <p:nvGrpSpPr>
          <p:cNvPr id="56" name="Group 25"/>
          <p:cNvGrpSpPr/>
          <p:nvPr userDrawn="1"/>
        </p:nvGrpSpPr>
        <p:grpSpPr>
          <a:xfrm>
            <a:off x="301545" y="5007560"/>
            <a:ext cx="682943" cy="684000"/>
            <a:chOff x="6325956" y="1809336"/>
            <a:chExt cx="1588229" cy="1588229"/>
          </a:xfrm>
        </p:grpSpPr>
        <p:sp>
          <p:nvSpPr>
            <p:cNvPr id="57" name="Oval 26"/>
            <p:cNvSpPr/>
            <p:nvPr/>
          </p:nvSpPr>
          <p:spPr>
            <a:xfrm>
              <a:off x="6325956" y="1809336"/>
              <a:ext cx="1588229" cy="1588229"/>
            </a:xfrm>
            <a:prstGeom prst="ellipse">
              <a:avLst/>
            </a:prstGeom>
            <a:solidFill>
              <a:schemeClr val="accent5">
                <a:lumMod val="75000"/>
                <a:alpha val="90000"/>
              </a:schemeClr>
            </a:solidFill>
            <a:ln w="2540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58" name="Oval 4"/>
            <p:cNvSpPr/>
            <p:nvPr/>
          </p:nvSpPr>
          <p:spPr>
            <a:xfrm>
              <a:off x="6483676" y="1967056"/>
              <a:ext cx="1272786" cy="12727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43061" tIns="55880" rIns="143061" bIns="55880" numCol="1" spcCol="1270" anchor="ctr" anchorCtr="0">
              <a:noAutofit/>
            </a:bodyPr>
            <a:lstStyle/>
            <a:p>
              <a:pPr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id-ID" sz="2800" i="0" dirty="0" smtClean="0">
                <a:solidFill>
                  <a:schemeClr val="bg1">
                    <a:lumMod val="95000"/>
                  </a:schemeClr>
                </a:solidFill>
                <a:latin typeface="FontAwesome" pitchFamily="2" charset="0"/>
              </a:endParaRPr>
            </a:p>
          </p:txBody>
        </p:sp>
      </p:grpSp>
      <p:grpSp>
        <p:nvGrpSpPr>
          <p:cNvPr id="59" name="Group 28"/>
          <p:cNvGrpSpPr/>
          <p:nvPr userDrawn="1"/>
        </p:nvGrpSpPr>
        <p:grpSpPr>
          <a:xfrm>
            <a:off x="6102893" y="1719093"/>
            <a:ext cx="682943" cy="684000"/>
            <a:chOff x="6325956" y="1809336"/>
            <a:chExt cx="1588229" cy="1588229"/>
          </a:xfrm>
        </p:grpSpPr>
        <p:sp>
          <p:nvSpPr>
            <p:cNvPr id="60" name="Oval 29"/>
            <p:cNvSpPr/>
            <p:nvPr/>
          </p:nvSpPr>
          <p:spPr>
            <a:xfrm>
              <a:off x="6325956" y="1809336"/>
              <a:ext cx="1588229" cy="1588229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90000"/>
              </a:schemeClr>
            </a:solidFill>
            <a:ln w="2540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61" name="Oval 4"/>
            <p:cNvSpPr/>
            <p:nvPr/>
          </p:nvSpPr>
          <p:spPr>
            <a:xfrm>
              <a:off x="6483676" y="1967056"/>
              <a:ext cx="1272786" cy="12727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43061" tIns="55880" rIns="143061" bIns="55880" numCol="1" spcCol="1270" anchor="ctr" anchorCtr="0">
              <a:noAutofit/>
            </a:bodyPr>
            <a:lstStyle/>
            <a:p>
              <a:pPr lvl="0" algn="ctr"/>
              <a:endParaRPr lang="id-ID" sz="2800" i="0" dirty="0">
                <a:solidFill>
                  <a:schemeClr val="bg1">
                    <a:lumMod val="95000"/>
                  </a:schemeClr>
                </a:solidFill>
                <a:latin typeface="FontAwesome" pitchFamily="2" charset="0"/>
              </a:endParaRPr>
            </a:p>
          </p:txBody>
        </p:sp>
      </p:grpSp>
      <p:grpSp>
        <p:nvGrpSpPr>
          <p:cNvPr id="62" name="Group 31"/>
          <p:cNvGrpSpPr/>
          <p:nvPr userDrawn="1"/>
        </p:nvGrpSpPr>
        <p:grpSpPr>
          <a:xfrm>
            <a:off x="6102893" y="3363326"/>
            <a:ext cx="682943" cy="684000"/>
            <a:chOff x="6325956" y="1852024"/>
            <a:chExt cx="1588229" cy="1588229"/>
          </a:xfrm>
        </p:grpSpPr>
        <p:sp>
          <p:nvSpPr>
            <p:cNvPr id="63" name="Oval 32"/>
            <p:cNvSpPr/>
            <p:nvPr/>
          </p:nvSpPr>
          <p:spPr>
            <a:xfrm>
              <a:off x="6325956" y="1852024"/>
              <a:ext cx="1588229" cy="1588229"/>
            </a:xfrm>
            <a:prstGeom prst="ellipse">
              <a:avLst/>
            </a:prstGeom>
            <a:solidFill>
              <a:schemeClr val="accent5">
                <a:alpha val="90000"/>
              </a:schemeClr>
            </a:solidFill>
            <a:ln w="2540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64" name="Oval 4"/>
            <p:cNvSpPr/>
            <p:nvPr/>
          </p:nvSpPr>
          <p:spPr>
            <a:xfrm>
              <a:off x="6483676" y="1967056"/>
              <a:ext cx="1272786" cy="12727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43061" tIns="55880" rIns="143061" bIns="55880" numCol="1" spcCol="1270" anchor="ctr" anchorCtr="0">
              <a:noAutofit/>
            </a:bodyPr>
            <a:lstStyle/>
            <a:p>
              <a:pPr lvl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id-ID" sz="2400" kern="1200" dirty="0">
                <a:solidFill>
                  <a:schemeClr val="bg1">
                    <a:lumMod val="95000"/>
                  </a:schemeClr>
                </a:solidFill>
                <a:latin typeface="FontAwesome" pitchFamily="2" charset="0"/>
              </a:endParaRPr>
            </a:p>
          </p:txBody>
        </p:sp>
      </p:grpSp>
      <p:grpSp>
        <p:nvGrpSpPr>
          <p:cNvPr id="65" name="Group 34"/>
          <p:cNvGrpSpPr/>
          <p:nvPr userDrawn="1"/>
        </p:nvGrpSpPr>
        <p:grpSpPr>
          <a:xfrm>
            <a:off x="6102893" y="5007560"/>
            <a:ext cx="682943" cy="684000"/>
            <a:chOff x="6325956" y="1809336"/>
            <a:chExt cx="1588229" cy="1588229"/>
          </a:xfrm>
        </p:grpSpPr>
        <p:sp>
          <p:nvSpPr>
            <p:cNvPr id="66" name="Oval 35"/>
            <p:cNvSpPr/>
            <p:nvPr/>
          </p:nvSpPr>
          <p:spPr>
            <a:xfrm>
              <a:off x="6325956" y="1809336"/>
              <a:ext cx="1588229" cy="1588229"/>
            </a:xfrm>
            <a:prstGeom prst="ellipse">
              <a:avLst/>
            </a:prstGeom>
            <a:solidFill>
              <a:schemeClr val="accent5">
                <a:lumMod val="75000"/>
                <a:alpha val="90000"/>
              </a:schemeClr>
            </a:solidFill>
            <a:ln w="2540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67" name="Oval 4"/>
            <p:cNvSpPr/>
            <p:nvPr/>
          </p:nvSpPr>
          <p:spPr>
            <a:xfrm>
              <a:off x="6483676" y="1967056"/>
              <a:ext cx="1272786" cy="12727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43061" tIns="55880" rIns="143061" bIns="55880" numCol="1" spcCol="1270" anchor="ctr" anchorCtr="0">
              <a:noAutofit/>
            </a:bodyPr>
            <a:lstStyle/>
            <a:p>
              <a:pPr lvl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id-ID" sz="2400" kern="1200" dirty="0">
                <a:solidFill>
                  <a:schemeClr val="bg1">
                    <a:lumMod val="95000"/>
                  </a:schemeClr>
                </a:solidFill>
                <a:latin typeface="FontAwesome" pitchFamily="2" charset="0"/>
              </a:endParaRPr>
            </a:p>
          </p:txBody>
        </p:sp>
      </p:grpSp>
      <p:sp>
        <p:nvSpPr>
          <p:cNvPr id="68" name="Marcador de texto 3"/>
          <p:cNvSpPr>
            <a:spLocks noGrp="1"/>
          </p:cNvSpPr>
          <p:nvPr>
            <p:ph type="body" sz="quarter" idx="15"/>
          </p:nvPr>
        </p:nvSpPr>
        <p:spPr>
          <a:xfrm>
            <a:off x="1254922" y="1603893"/>
            <a:ext cx="4469512" cy="9144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00">
                <a:solidFill>
                  <a:schemeClr val="accent6">
                    <a:lumMod val="75000"/>
                  </a:schemeClr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9" name="Marcador de texto 3"/>
          <p:cNvSpPr>
            <a:spLocks noGrp="1"/>
          </p:cNvSpPr>
          <p:nvPr>
            <p:ph type="body" sz="quarter" idx="16"/>
          </p:nvPr>
        </p:nvSpPr>
        <p:spPr>
          <a:xfrm>
            <a:off x="1251864" y="3248127"/>
            <a:ext cx="4469512" cy="9144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00">
                <a:solidFill>
                  <a:schemeClr val="accent6">
                    <a:lumMod val="75000"/>
                  </a:schemeClr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0" name="Marcador de texto 3"/>
          <p:cNvSpPr>
            <a:spLocks noGrp="1"/>
          </p:cNvSpPr>
          <p:nvPr>
            <p:ph type="body" sz="quarter" idx="17"/>
          </p:nvPr>
        </p:nvSpPr>
        <p:spPr>
          <a:xfrm>
            <a:off x="1251864" y="4892360"/>
            <a:ext cx="4469512" cy="9144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00">
                <a:solidFill>
                  <a:schemeClr val="accent6">
                    <a:lumMod val="75000"/>
                  </a:schemeClr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1" name="Marcador de texto 3"/>
          <p:cNvSpPr>
            <a:spLocks noGrp="1"/>
          </p:cNvSpPr>
          <p:nvPr>
            <p:ph type="body" sz="quarter" idx="18"/>
          </p:nvPr>
        </p:nvSpPr>
        <p:spPr>
          <a:xfrm>
            <a:off x="7096477" y="1603893"/>
            <a:ext cx="4469512" cy="9144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00">
                <a:solidFill>
                  <a:schemeClr val="accent6">
                    <a:lumMod val="75000"/>
                  </a:schemeClr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2" name="Marcador de texto 3"/>
          <p:cNvSpPr>
            <a:spLocks noGrp="1"/>
          </p:cNvSpPr>
          <p:nvPr>
            <p:ph type="body" sz="quarter" idx="19"/>
          </p:nvPr>
        </p:nvSpPr>
        <p:spPr>
          <a:xfrm>
            <a:off x="7011741" y="3248127"/>
            <a:ext cx="4469512" cy="9144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00">
                <a:solidFill>
                  <a:schemeClr val="accent6">
                    <a:lumMod val="75000"/>
                  </a:schemeClr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3" name="Marcador de texto 3"/>
          <p:cNvSpPr>
            <a:spLocks noGrp="1"/>
          </p:cNvSpPr>
          <p:nvPr>
            <p:ph type="body" sz="quarter" idx="20"/>
          </p:nvPr>
        </p:nvSpPr>
        <p:spPr>
          <a:xfrm>
            <a:off x="7011741" y="4892360"/>
            <a:ext cx="4469512" cy="9144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00">
                <a:solidFill>
                  <a:schemeClr val="accent6">
                    <a:lumMod val="75000"/>
                  </a:schemeClr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4" name="Título 1"/>
          <p:cNvSpPr>
            <a:spLocks noGrp="1"/>
          </p:cNvSpPr>
          <p:nvPr>
            <p:ph type="title" hasCustomPrompt="1"/>
          </p:nvPr>
        </p:nvSpPr>
        <p:spPr>
          <a:xfrm>
            <a:off x="3006811" y="150943"/>
            <a:ext cx="8346989" cy="817200"/>
          </a:xfrm>
        </p:spPr>
        <p:txBody>
          <a:bodyPr/>
          <a:lstStyle/>
          <a:p>
            <a:r>
              <a:rPr lang="es-ES" dirty="0" smtClean="0"/>
              <a:t>Título de la diapositiva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1675475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Viñetas cla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Imagen 4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841"/>
          <a:stretch/>
        </p:blipFill>
        <p:spPr>
          <a:xfrm>
            <a:off x="0" y="5806760"/>
            <a:ext cx="12192000" cy="1063941"/>
          </a:xfrm>
          <a:prstGeom prst="rect">
            <a:avLst/>
          </a:prstGeom>
        </p:spPr>
      </p:pic>
      <p:grpSp>
        <p:nvGrpSpPr>
          <p:cNvPr id="50" name="Group 19"/>
          <p:cNvGrpSpPr/>
          <p:nvPr userDrawn="1"/>
        </p:nvGrpSpPr>
        <p:grpSpPr>
          <a:xfrm>
            <a:off x="301545" y="1719093"/>
            <a:ext cx="682943" cy="684000"/>
            <a:chOff x="6325956" y="1809336"/>
            <a:chExt cx="1588229" cy="1588229"/>
          </a:xfrm>
        </p:grpSpPr>
        <p:sp>
          <p:nvSpPr>
            <p:cNvPr id="51" name="Oval 20"/>
            <p:cNvSpPr/>
            <p:nvPr/>
          </p:nvSpPr>
          <p:spPr>
            <a:xfrm>
              <a:off x="6325956" y="1809336"/>
              <a:ext cx="1588229" cy="1588229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90000"/>
              </a:schemeClr>
            </a:solidFill>
            <a:ln w="2540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52" name="Oval 4"/>
            <p:cNvSpPr/>
            <p:nvPr/>
          </p:nvSpPr>
          <p:spPr>
            <a:xfrm>
              <a:off x="6483676" y="1967056"/>
              <a:ext cx="1272786" cy="12727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43061" tIns="55880" rIns="143061" bIns="55880" numCol="1" spcCol="1270" anchor="ctr" anchorCtr="0">
              <a:noAutofit/>
            </a:bodyPr>
            <a:lstStyle/>
            <a:p>
              <a:pPr lvl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id-ID" sz="2400" i="0" kern="1200" dirty="0">
                <a:solidFill>
                  <a:schemeClr val="bg1">
                    <a:lumMod val="95000"/>
                  </a:schemeClr>
                </a:solidFill>
                <a:latin typeface="FontAwesome" pitchFamily="2" charset="0"/>
              </a:endParaRPr>
            </a:p>
          </p:txBody>
        </p:sp>
      </p:grpSp>
      <p:grpSp>
        <p:nvGrpSpPr>
          <p:cNvPr id="53" name="Group 22"/>
          <p:cNvGrpSpPr/>
          <p:nvPr userDrawn="1"/>
        </p:nvGrpSpPr>
        <p:grpSpPr>
          <a:xfrm>
            <a:off x="301545" y="3911405"/>
            <a:ext cx="682943" cy="684000"/>
            <a:chOff x="6325956" y="1852024"/>
            <a:chExt cx="1588229" cy="1588229"/>
          </a:xfrm>
        </p:grpSpPr>
        <p:sp>
          <p:nvSpPr>
            <p:cNvPr id="54" name="Oval 23"/>
            <p:cNvSpPr/>
            <p:nvPr/>
          </p:nvSpPr>
          <p:spPr>
            <a:xfrm>
              <a:off x="6325956" y="1852024"/>
              <a:ext cx="1588229" cy="1588229"/>
            </a:xfrm>
            <a:prstGeom prst="ellipse">
              <a:avLst/>
            </a:prstGeom>
            <a:solidFill>
              <a:schemeClr val="accent5">
                <a:alpha val="90000"/>
              </a:schemeClr>
            </a:solidFill>
            <a:ln w="2540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55" name="Oval 4"/>
            <p:cNvSpPr/>
            <p:nvPr/>
          </p:nvSpPr>
          <p:spPr>
            <a:xfrm>
              <a:off x="6483676" y="1967056"/>
              <a:ext cx="1272787" cy="127278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43061" tIns="55880" rIns="143061" bIns="55880" numCol="1" spcCol="1270" anchor="ctr" anchorCtr="0">
              <a:noAutofit/>
            </a:bodyPr>
            <a:lstStyle/>
            <a:p>
              <a:pPr lvl="0"/>
              <a:endParaRPr lang="id-ID" sz="2800" i="0" dirty="0">
                <a:solidFill>
                  <a:schemeClr val="bg1">
                    <a:lumMod val="95000"/>
                  </a:schemeClr>
                </a:solidFill>
                <a:latin typeface="FontAwesome" pitchFamily="2" charset="0"/>
              </a:endParaRPr>
            </a:p>
          </p:txBody>
        </p:sp>
      </p:grpSp>
      <p:grpSp>
        <p:nvGrpSpPr>
          <p:cNvPr id="56" name="Group 25"/>
          <p:cNvGrpSpPr/>
          <p:nvPr userDrawn="1"/>
        </p:nvGrpSpPr>
        <p:grpSpPr>
          <a:xfrm>
            <a:off x="301545" y="5007560"/>
            <a:ext cx="682943" cy="684000"/>
            <a:chOff x="6325956" y="1809336"/>
            <a:chExt cx="1588229" cy="1588229"/>
          </a:xfrm>
        </p:grpSpPr>
        <p:sp>
          <p:nvSpPr>
            <p:cNvPr id="57" name="Oval 26"/>
            <p:cNvSpPr/>
            <p:nvPr/>
          </p:nvSpPr>
          <p:spPr>
            <a:xfrm>
              <a:off x="6325956" y="1809336"/>
              <a:ext cx="1588229" cy="1588229"/>
            </a:xfrm>
            <a:prstGeom prst="ellipse">
              <a:avLst/>
            </a:prstGeom>
            <a:solidFill>
              <a:schemeClr val="accent5">
                <a:lumMod val="75000"/>
                <a:alpha val="90000"/>
              </a:schemeClr>
            </a:solidFill>
            <a:ln w="2540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58" name="Oval 4"/>
            <p:cNvSpPr/>
            <p:nvPr/>
          </p:nvSpPr>
          <p:spPr>
            <a:xfrm>
              <a:off x="6483676" y="1967056"/>
              <a:ext cx="1272786" cy="12727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43061" tIns="55880" rIns="143061" bIns="55880" numCol="1" spcCol="1270" anchor="ctr" anchorCtr="0">
              <a:noAutofit/>
            </a:bodyPr>
            <a:lstStyle/>
            <a:p>
              <a:pPr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id-ID" sz="2800" i="0" dirty="0" smtClean="0">
                <a:solidFill>
                  <a:schemeClr val="bg1">
                    <a:lumMod val="95000"/>
                  </a:schemeClr>
                </a:solidFill>
                <a:latin typeface="FontAwesome" pitchFamily="2" charset="0"/>
              </a:endParaRPr>
            </a:p>
          </p:txBody>
        </p:sp>
      </p:grpSp>
      <p:grpSp>
        <p:nvGrpSpPr>
          <p:cNvPr id="59" name="Group 28"/>
          <p:cNvGrpSpPr/>
          <p:nvPr userDrawn="1"/>
        </p:nvGrpSpPr>
        <p:grpSpPr>
          <a:xfrm>
            <a:off x="6102893" y="1719093"/>
            <a:ext cx="682943" cy="684000"/>
            <a:chOff x="6325956" y="1809336"/>
            <a:chExt cx="1588229" cy="1588229"/>
          </a:xfrm>
        </p:grpSpPr>
        <p:sp>
          <p:nvSpPr>
            <p:cNvPr id="60" name="Oval 29"/>
            <p:cNvSpPr/>
            <p:nvPr/>
          </p:nvSpPr>
          <p:spPr>
            <a:xfrm>
              <a:off x="6325956" y="1809336"/>
              <a:ext cx="1588229" cy="1588229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90000"/>
              </a:schemeClr>
            </a:solidFill>
            <a:ln w="2540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61" name="Oval 4"/>
            <p:cNvSpPr/>
            <p:nvPr/>
          </p:nvSpPr>
          <p:spPr>
            <a:xfrm>
              <a:off x="6483676" y="1967056"/>
              <a:ext cx="1272786" cy="12727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43061" tIns="55880" rIns="143061" bIns="55880" numCol="1" spcCol="1270" anchor="ctr" anchorCtr="0">
              <a:noAutofit/>
            </a:bodyPr>
            <a:lstStyle/>
            <a:p>
              <a:pPr lvl="0" algn="ctr"/>
              <a:endParaRPr lang="id-ID" sz="2800" i="0" dirty="0">
                <a:solidFill>
                  <a:schemeClr val="bg1">
                    <a:lumMod val="95000"/>
                  </a:schemeClr>
                </a:solidFill>
                <a:latin typeface="FontAwesome" pitchFamily="2" charset="0"/>
              </a:endParaRPr>
            </a:p>
          </p:txBody>
        </p:sp>
      </p:grpSp>
      <p:grpSp>
        <p:nvGrpSpPr>
          <p:cNvPr id="62" name="Group 31"/>
          <p:cNvGrpSpPr/>
          <p:nvPr userDrawn="1"/>
        </p:nvGrpSpPr>
        <p:grpSpPr>
          <a:xfrm>
            <a:off x="6102893" y="3911405"/>
            <a:ext cx="682943" cy="684000"/>
            <a:chOff x="6325956" y="1852024"/>
            <a:chExt cx="1588229" cy="1588229"/>
          </a:xfrm>
        </p:grpSpPr>
        <p:sp>
          <p:nvSpPr>
            <p:cNvPr id="63" name="Oval 32"/>
            <p:cNvSpPr/>
            <p:nvPr/>
          </p:nvSpPr>
          <p:spPr>
            <a:xfrm>
              <a:off x="6325956" y="1852024"/>
              <a:ext cx="1588229" cy="1588229"/>
            </a:xfrm>
            <a:prstGeom prst="ellipse">
              <a:avLst/>
            </a:prstGeom>
            <a:solidFill>
              <a:schemeClr val="accent5">
                <a:alpha val="90000"/>
              </a:schemeClr>
            </a:solidFill>
            <a:ln w="2540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64" name="Oval 4"/>
            <p:cNvSpPr/>
            <p:nvPr/>
          </p:nvSpPr>
          <p:spPr>
            <a:xfrm>
              <a:off x="6483676" y="1967056"/>
              <a:ext cx="1272786" cy="12727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43061" tIns="55880" rIns="143061" bIns="55880" numCol="1" spcCol="1270" anchor="ctr" anchorCtr="0">
              <a:noAutofit/>
            </a:bodyPr>
            <a:lstStyle/>
            <a:p>
              <a:pPr lvl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id-ID" sz="2400" kern="1200" dirty="0">
                <a:solidFill>
                  <a:schemeClr val="bg1">
                    <a:lumMod val="95000"/>
                  </a:schemeClr>
                </a:solidFill>
                <a:latin typeface="FontAwesome" pitchFamily="2" charset="0"/>
              </a:endParaRPr>
            </a:p>
          </p:txBody>
        </p:sp>
      </p:grpSp>
      <p:grpSp>
        <p:nvGrpSpPr>
          <p:cNvPr id="65" name="Group 34"/>
          <p:cNvGrpSpPr/>
          <p:nvPr userDrawn="1"/>
        </p:nvGrpSpPr>
        <p:grpSpPr>
          <a:xfrm>
            <a:off x="6102893" y="5007560"/>
            <a:ext cx="682943" cy="684000"/>
            <a:chOff x="6325956" y="1809336"/>
            <a:chExt cx="1588229" cy="1588229"/>
          </a:xfrm>
        </p:grpSpPr>
        <p:sp>
          <p:nvSpPr>
            <p:cNvPr id="66" name="Oval 35"/>
            <p:cNvSpPr/>
            <p:nvPr/>
          </p:nvSpPr>
          <p:spPr>
            <a:xfrm>
              <a:off x="6325956" y="1809336"/>
              <a:ext cx="1588229" cy="1588229"/>
            </a:xfrm>
            <a:prstGeom prst="ellipse">
              <a:avLst/>
            </a:prstGeom>
            <a:solidFill>
              <a:schemeClr val="accent5">
                <a:lumMod val="75000"/>
                <a:alpha val="90000"/>
              </a:schemeClr>
            </a:solidFill>
            <a:ln w="2540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67" name="Oval 4"/>
            <p:cNvSpPr/>
            <p:nvPr/>
          </p:nvSpPr>
          <p:spPr>
            <a:xfrm>
              <a:off x="6483676" y="1967056"/>
              <a:ext cx="1272786" cy="12727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43061" tIns="55880" rIns="143061" bIns="55880" numCol="1" spcCol="1270" anchor="ctr" anchorCtr="0">
              <a:noAutofit/>
            </a:bodyPr>
            <a:lstStyle/>
            <a:p>
              <a:pPr lvl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id-ID" sz="2400" kern="1200" dirty="0">
                <a:solidFill>
                  <a:schemeClr val="bg1">
                    <a:lumMod val="95000"/>
                  </a:schemeClr>
                </a:solidFill>
                <a:latin typeface="FontAwesome" pitchFamily="2" charset="0"/>
              </a:endParaRPr>
            </a:p>
          </p:txBody>
        </p:sp>
      </p:grpSp>
      <p:sp>
        <p:nvSpPr>
          <p:cNvPr id="68" name="Marcador de texto 3"/>
          <p:cNvSpPr>
            <a:spLocks noGrp="1"/>
          </p:cNvSpPr>
          <p:nvPr>
            <p:ph type="body" sz="quarter" idx="15"/>
          </p:nvPr>
        </p:nvSpPr>
        <p:spPr>
          <a:xfrm>
            <a:off x="1254922" y="1603893"/>
            <a:ext cx="4469512" cy="9144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00">
                <a:solidFill>
                  <a:schemeClr val="accent6">
                    <a:lumMod val="75000"/>
                  </a:schemeClr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9" name="Marcador de texto 3"/>
          <p:cNvSpPr>
            <a:spLocks noGrp="1"/>
          </p:cNvSpPr>
          <p:nvPr>
            <p:ph type="body" sz="quarter" idx="16"/>
          </p:nvPr>
        </p:nvSpPr>
        <p:spPr>
          <a:xfrm>
            <a:off x="1251864" y="3796205"/>
            <a:ext cx="4469512" cy="9144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00">
                <a:solidFill>
                  <a:schemeClr val="accent6">
                    <a:lumMod val="75000"/>
                  </a:schemeClr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0" name="Marcador de texto 3"/>
          <p:cNvSpPr>
            <a:spLocks noGrp="1"/>
          </p:cNvSpPr>
          <p:nvPr>
            <p:ph type="body" sz="quarter" idx="17"/>
          </p:nvPr>
        </p:nvSpPr>
        <p:spPr>
          <a:xfrm>
            <a:off x="1251864" y="4892360"/>
            <a:ext cx="4469512" cy="9144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00">
                <a:solidFill>
                  <a:schemeClr val="accent6">
                    <a:lumMod val="75000"/>
                  </a:schemeClr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1" name="Marcador de texto 3"/>
          <p:cNvSpPr>
            <a:spLocks noGrp="1"/>
          </p:cNvSpPr>
          <p:nvPr>
            <p:ph type="body" sz="quarter" idx="18"/>
          </p:nvPr>
        </p:nvSpPr>
        <p:spPr>
          <a:xfrm>
            <a:off x="7011741" y="1603893"/>
            <a:ext cx="4469512" cy="9144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00">
                <a:solidFill>
                  <a:schemeClr val="accent6">
                    <a:lumMod val="75000"/>
                  </a:schemeClr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2" name="Marcador de texto 3"/>
          <p:cNvSpPr>
            <a:spLocks noGrp="1"/>
          </p:cNvSpPr>
          <p:nvPr>
            <p:ph type="body" sz="quarter" idx="19"/>
          </p:nvPr>
        </p:nvSpPr>
        <p:spPr>
          <a:xfrm>
            <a:off x="7011741" y="3796205"/>
            <a:ext cx="4469512" cy="9144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00">
                <a:solidFill>
                  <a:schemeClr val="accent6">
                    <a:lumMod val="75000"/>
                  </a:schemeClr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3" name="Marcador de texto 3"/>
          <p:cNvSpPr>
            <a:spLocks noGrp="1"/>
          </p:cNvSpPr>
          <p:nvPr>
            <p:ph type="body" sz="quarter" idx="20"/>
          </p:nvPr>
        </p:nvSpPr>
        <p:spPr>
          <a:xfrm>
            <a:off x="7011741" y="4892360"/>
            <a:ext cx="4469512" cy="9144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00">
                <a:solidFill>
                  <a:schemeClr val="accent6">
                    <a:lumMod val="75000"/>
                  </a:schemeClr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4" name="Título 1"/>
          <p:cNvSpPr>
            <a:spLocks noGrp="1"/>
          </p:cNvSpPr>
          <p:nvPr>
            <p:ph type="title" hasCustomPrompt="1"/>
          </p:nvPr>
        </p:nvSpPr>
        <p:spPr>
          <a:xfrm>
            <a:off x="3006811" y="150943"/>
            <a:ext cx="8346989" cy="817200"/>
          </a:xfrm>
        </p:spPr>
        <p:txBody>
          <a:bodyPr/>
          <a:lstStyle/>
          <a:p>
            <a:r>
              <a:rPr lang="es-ES" dirty="0" smtClean="0"/>
              <a:t>Título de la diapositiva</a:t>
            </a:r>
            <a:endParaRPr lang="es-ES" dirty="0"/>
          </a:p>
        </p:txBody>
      </p:sp>
      <p:grpSp>
        <p:nvGrpSpPr>
          <p:cNvPr id="28" name="Group 22"/>
          <p:cNvGrpSpPr/>
          <p:nvPr userDrawn="1"/>
        </p:nvGrpSpPr>
        <p:grpSpPr>
          <a:xfrm>
            <a:off x="301545" y="2815249"/>
            <a:ext cx="682943" cy="684000"/>
            <a:chOff x="6325956" y="1852024"/>
            <a:chExt cx="1588229" cy="1588229"/>
          </a:xfrm>
        </p:grpSpPr>
        <p:sp>
          <p:nvSpPr>
            <p:cNvPr id="29" name="Oval 23"/>
            <p:cNvSpPr/>
            <p:nvPr/>
          </p:nvSpPr>
          <p:spPr>
            <a:xfrm>
              <a:off x="6325956" y="1852024"/>
              <a:ext cx="1588229" cy="1588229"/>
            </a:xfrm>
            <a:prstGeom prst="ellipse">
              <a:avLst/>
            </a:prstGeom>
            <a:solidFill>
              <a:schemeClr val="accent5">
                <a:lumMod val="40000"/>
                <a:lumOff val="60000"/>
                <a:alpha val="90000"/>
              </a:schemeClr>
            </a:solidFill>
            <a:ln w="2540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30" name="Oval 4"/>
            <p:cNvSpPr/>
            <p:nvPr/>
          </p:nvSpPr>
          <p:spPr>
            <a:xfrm>
              <a:off x="6483676" y="1967056"/>
              <a:ext cx="1272787" cy="127278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43061" tIns="55880" rIns="143061" bIns="55880" numCol="1" spcCol="1270" anchor="ctr" anchorCtr="0">
              <a:noAutofit/>
            </a:bodyPr>
            <a:lstStyle/>
            <a:p>
              <a:pPr lvl="0"/>
              <a:endParaRPr lang="id-ID" sz="2800" i="0" dirty="0">
                <a:solidFill>
                  <a:schemeClr val="bg1">
                    <a:lumMod val="95000"/>
                  </a:schemeClr>
                </a:solidFill>
                <a:latin typeface="FontAwesome" pitchFamily="2" charset="0"/>
              </a:endParaRPr>
            </a:p>
          </p:txBody>
        </p:sp>
      </p:grpSp>
      <p:grpSp>
        <p:nvGrpSpPr>
          <p:cNvPr id="31" name="Group 31"/>
          <p:cNvGrpSpPr/>
          <p:nvPr userDrawn="1"/>
        </p:nvGrpSpPr>
        <p:grpSpPr>
          <a:xfrm>
            <a:off x="6102893" y="2815249"/>
            <a:ext cx="682943" cy="684000"/>
            <a:chOff x="6325956" y="1852024"/>
            <a:chExt cx="1588229" cy="1588229"/>
          </a:xfrm>
        </p:grpSpPr>
        <p:sp>
          <p:nvSpPr>
            <p:cNvPr id="32" name="Oval 32"/>
            <p:cNvSpPr/>
            <p:nvPr/>
          </p:nvSpPr>
          <p:spPr>
            <a:xfrm>
              <a:off x="6325956" y="1852024"/>
              <a:ext cx="1588229" cy="1588229"/>
            </a:xfrm>
            <a:prstGeom prst="ellipse">
              <a:avLst/>
            </a:prstGeom>
            <a:solidFill>
              <a:schemeClr val="accent5">
                <a:lumMod val="40000"/>
                <a:lumOff val="60000"/>
                <a:alpha val="90000"/>
              </a:schemeClr>
            </a:solidFill>
            <a:ln w="2540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33" name="Oval 4"/>
            <p:cNvSpPr/>
            <p:nvPr/>
          </p:nvSpPr>
          <p:spPr>
            <a:xfrm>
              <a:off x="6483676" y="1967056"/>
              <a:ext cx="1272786" cy="12727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43061" tIns="55880" rIns="143061" bIns="55880" numCol="1" spcCol="1270" anchor="ctr" anchorCtr="0">
              <a:noAutofit/>
            </a:bodyPr>
            <a:lstStyle/>
            <a:p>
              <a:pPr lvl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id-ID" sz="2400" kern="1200" dirty="0">
                <a:solidFill>
                  <a:schemeClr val="bg1">
                    <a:lumMod val="95000"/>
                  </a:schemeClr>
                </a:solidFill>
                <a:latin typeface="FontAwesome" pitchFamily="2" charset="0"/>
              </a:endParaRPr>
            </a:p>
          </p:txBody>
        </p:sp>
      </p:grpSp>
      <p:sp>
        <p:nvSpPr>
          <p:cNvPr id="34" name="Marcador de texto 3"/>
          <p:cNvSpPr>
            <a:spLocks noGrp="1"/>
          </p:cNvSpPr>
          <p:nvPr>
            <p:ph type="body" sz="quarter" idx="21"/>
          </p:nvPr>
        </p:nvSpPr>
        <p:spPr>
          <a:xfrm>
            <a:off x="1251864" y="2700049"/>
            <a:ext cx="4469512" cy="9144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00">
                <a:solidFill>
                  <a:schemeClr val="accent6">
                    <a:lumMod val="75000"/>
                  </a:schemeClr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5" name="Marcador de texto 3"/>
          <p:cNvSpPr>
            <a:spLocks noGrp="1"/>
          </p:cNvSpPr>
          <p:nvPr>
            <p:ph type="body" sz="quarter" idx="22"/>
          </p:nvPr>
        </p:nvSpPr>
        <p:spPr>
          <a:xfrm>
            <a:off x="7011741" y="2700049"/>
            <a:ext cx="4469512" cy="9144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00">
                <a:solidFill>
                  <a:schemeClr val="accent6">
                    <a:lumMod val="75000"/>
                  </a:schemeClr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0891941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1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38.xml"/><Relationship Id="rId21" Type="http://schemas.openxmlformats.org/officeDocument/2006/relationships/slideLayout" Target="../slideLayouts/slideLayout56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52.xml"/><Relationship Id="rId25" Type="http://schemas.openxmlformats.org/officeDocument/2006/relationships/image" Target="../media/image3.png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20" Type="http://schemas.openxmlformats.org/officeDocument/2006/relationships/slideLayout" Target="../slideLayouts/slideLayout55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24" Type="http://schemas.openxmlformats.org/officeDocument/2006/relationships/image" Target="../media/image10.png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45.xml"/><Relationship Id="rId19" Type="http://schemas.openxmlformats.org/officeDocument/2006/relationships/slideLayout" Target="../slideLayouts/slideLayout54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Relationship Id="rId22" Type="http://schemas.openxmlformats.org/officeDocument/2006/relationships/slideLayout" Target="../slideLayouts/slideLayout5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image" Target="../media/image4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image" Target="../media/image5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Relationship Id="rId14" Type="http://schemas.openxmlformats.org/officeDocument/2006/relationships/image" Target="../media/image10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Relationship Id="rId14" Type="http://schemas.openxmlformats.org/officeDocument/2006/relationships/image" Target="../media/image10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Relationship Id="rId14" Type="http://schemas.openxmlformats.org/officeDocument/2006/relationships/image" Target="../media/image10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Relationship Id="rId14" Type="http://schemas.openxmlformats.org/officeDocument/2006/relationships/image" Target="../media/image10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chemeClr val="bg1"/>
            </a:gs>
            <a:gs pos="80000">
              <a:srgbClr val="D7DCE4"/>
            </a:gs>
            <a:gs pos="86000">
              <a:srgbClr val="D7DCE4"/>
            </a:gs>
            <a:gs pos="100000">
              <a:srgbClr val="D7DCE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199" y="1039529"/>
            <a:ext cx="10515600" cy="228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08982"/>
            <a:ext cx="12192000" cy="1949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993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  <p:sldLayoutId id="2147483661" r:id="rId14"/>
    <p:sldLayoutId id="2147483678" r:id="rId15"/>
    <p:sldLayoutId id="2147483662" r:id="rId16"/>
    <p:sldLayoutId id="2147483666" r:id="rId17"/>
    <p:sldLayoutId id="2147483668" r:id="rId18"/>
    <p:sldLayoutId id="2147483669" r:id="rId19"/>
    <p:sldLayoutId id="2147483663" r:id="rId20"/>
    <p:sldLayoutId id="2147483664" r:id="rId21"/>
    <p:sldLayoutId id="2147483665" r:id="rId22"/>
    <p:sldLayoutId id="2147483677" r:id="rId23"/>
    <p:sldLayoutId id="2147483670" r:id="rId24"/>
    <p:sldLayoutId id="2147483671" r:id="rId25"/>
    <p:sldLayoutId id="2147483672" r:id="rId26"/>
    <p:sldLayoutId id="2147483674" r:id="rId27"/>
    <p:sldLayoutId id="2147483673" r:id="rId28"/>
    <p:sldLayoutId id="2147483675" r:id="rId29"/>
    <p:sldLayoutId id="2147483676" r:id="rId30"/>
    <p:sldLayoutId id="2147483684" r:id="rId31"/>
    <p:sldLayoutId id="2147483826" r:id="rId32"/>
    <p:sldLayoutId id="2147483837" r:id="rId33"/>
    <p:sldLayoutId id="2147483838" r:id="rId34"/>
    <p:sldLayoutId id="2147483839" r:id="rId35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3006811" y="150943"/>
            <a:ext cx="8346989" cy="81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 smtClean="0"/>
              <a:t>Título de la diapositiva</a:t>
            </a:r>
            <a:endParaRPr lang="es-ES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193533"/>
            <a:ext cx="10515600" cy="49834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pic>
        <p:nvPicPr>
          <p:cNvPr id="7" name="Imagen 22"/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841"/>
          <a:stretch/>
        </p:blipFill>
        <p:spPr>
          <a:xfrm>
            <a:off x="0" y="5972432"/>
            <a:ext cx="12192000" cy="898268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54" b="29346"/>
          <a:stretch/>
        </p:blipFill>
        <p:spPr>
          <a:xfrm>
            <a:off x="205946" y="150943"/>
            <a:ext cx="2724918" cy="815546"/>
          </a:xfrm>
          <a:prstGeom prst="rect">
            <a:avLst/>
          </a:prstGeom>
        </p:spPr>
      </p:pic>
      <p:sp>
        <p:nvSpPr>
          <p:cNvPr id="10" name="Rectangle 3"/>
          <p:cNvSpPr/>
          <p:nvPr/>
        </p:nvSpPr>
        <p:spPr>
          <a:xfrm>
            <a:off x="3006811" y="966489"/>
            <a:ext cx="720000" cy="58058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1" name="Rectangle 4"/>
          <p:cNvSpPr/>
          <p:nvPr/>
        </p:nvSpPr>
        <p:spPr>
          <a:xfrm>
            <a:off x="3726811" y="966489"/>
            <a:ext cx="720000" cy="580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0142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  <p:sldLayoutId id="2147483753" r:id="rId13"/>
    <p:sldLayoutId id="2147483827" r:id="rId14"/>
    <p:sldLayoutId id="2147483828" r:id="rId15"/>
    <p:sldLayoutId id="2147483830" r:id="rId16"/>
    <p:sldLayoutId id="2147483831" r:id="rId17"/>
    <p:sldLayoutId id="2147483832" r:id="rId18"/>
    <p:sldLayoutId id="2147483833" r:id="rId19"/>
    <p:sldLayoutId id="2147483834" r:id="rId20"/>
    <p:sldLayoutId id="2147483835" r:id="rId21"/>
    <p:sldLayoutId id="2147483836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kern="1200">
          <a:solidFill>
            <a:schemeClr val="accent6"/>
          </a:solidFill>
          <a:latin typeface="Gill Sans MT" panose="020B05020201040202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3006811" y="150943"/>
            <a:ext cx="8346989" cy="81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 smtClean="0"/>
              <a:t>Título de la diapositiva</a:t>
            </a:r>
            <a:endParaRPr lang="es-ES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193533"/>
            <a:ext cx="10515600" cy="49834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pic>
        <p:nvPicPr>
          <p:cNvPr id="7" name="Imagen 22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841"/>
          <a:stretch/>
        </p:blipFill>
        <p:spPr>
          <a:xfrm>
            <a:off x="0" y="5972432"/>
            <a:ext cx="12192000" cy="898268"/>
          </a:xfrm>
          <a:prstGeom prst="rect">
            <a:avLst/>
          </a:prstGeom>
        </p:spPr>
      </p:pic>
      <p:sp>
        <p:nvSpPr>
          <p:cNvPr id="10" name="Rectangle 3"/>
          <p:cNvSpPr/>
          <p:nvPr/>
        </p:nvSpPr>
        <p:spPr>
          <a:xfrm>
            <a:off x="3006811" y="966489"/>
            <a:ext cx="720000" cy="58058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1" name="Rectangle 4"/>
          <p:cNvSpPr/>
          <p:nvPr/>
        </p:nvSpPr>
        <p:spPr>
          <a:xfrm>
            <a:off x="3726811" y="966489"/>
            <a:ext cx="720000" cy="580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411" y="29040"/>
            <a:ext cx="1120267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55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kern="1200">
          <a:solidFill>
            <a:schemeClr val="accent6"/>
          </a:solidFill>
          <a:latin typeface="Gill Sans MT" panose="020B05020201040202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3006811" y="150943"/>
            <a:ext cx="8346989" cy="81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 smtClean="0"/>
              <a:t>Título de la diapositiva</a:t>
            </a:r>
            <a:endParaRPr lang="es-ES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193533"/>
            <a:ext cx="10515600" cy="49834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pic>
        <p:nvPicPr>
          <p:cNvPr id="7" name="Imagen 22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841"/>
          <a:stretch/>
        </p:blipFill>
        <p:spPr>
          <a:xfrm>
            <a:off x="0" y="5972432"/>
            <a:ext cx="12192000" cy="898268"/>
          </a:xfrm>
          <a:prstGeom prst="rect">
            <a:avLst/>
          </a:prstGeom>
        </p:spPr>
      </p:pic>
      <p:sp>
        <p:nvSpPr>
          <p:cNvPr id="10" name="Rectangle 3"/>
          <p:cNvSpPr/>
          <p:nvPr/>
        </p:nvSpPr>
        <p:spPr>
          <a:xfrm>
            <a:off x="3006811" y="966489"/>
            <a:ext cx="720000" cy="58058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1" name="Rectangle 4"/>
          <p:cNvSpPr/>
          <p:nvPr/>
        </p:nvSpPr>
        <p:spPr>
          <a:xfrm>
            <a:off x="3726811" y="966489"/>
            <a:ext cx="720000" cy="5805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80" y="29040"/>
            <a:ext cx="1095754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432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kern="1200">
          <a:solidFill>
            <a:schemeClr val="accent6"/>
          </a:solidFill>
          <a:latin typeface="Gill Sans MT" panose="020B05020201040202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923" y="29040"/>
            <a:ext cx="1120267" cy="1080000"/>
          </a:xfrm>
          <a:prstGeom prst="rect">
            <a:avLst/>
          </a:prstGeom>
        </p:spPr>
      </p:pic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3006811" y="150943"/>
            <a:ext cx="8346989" cy="81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 smtClean="0"/>
              <a:t>Título de la diapositiva</a:t>
            </a:r>
            <a:endParaRPr lang="es-ES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193533"/>
            <a:ext cx="10515600" cy="49834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pic>
        <p:nvPicPr>
          <p:cNvPr id="7" name="Imagen 22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841"/>
          <a:stretch/>
        </p:blipFill>
        <p:spPr>
          <a:xfrm>
            <a:off x="0" y="5972432"/>
            <a:ext cx="12192000" cy="898268"/>
          </a:xfrm>
          <a:prstGeom prst="rect">
            <a:avLst/>
          </a:prstGeom>
        </p:spPr>
      </p:pic>
      <p:sp>
        <p:nvSpPr>
          <p:cNvPr id="10" name="Rectangle 3"/>
          <p:cNvSpPr/>
          <p:nvPr/>
        </p:nvSpPr>
        <p:spPr>
          <a:xfrm>
            <a:off x="3006811" y="966489"/>
            <a:ext cx="720000" cy="58058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1" name="Rectangle 4"/>
          <p:cNvSpPr/>
          <p:nvPr/>
        </p:nvSpPr>
        <p:spPr>
          <a:xfrm>
            <a:off x="3726811" y="966489"/>
            <a:ext cx="720000" cy="5805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41487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kern="1200">
          <a:solidFill>
            <a:schemeClr val="accent6"/>
          </a:solidFill>
          <a:latin typeface="Gill Sans MT" panose="020B05020201040202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923" y="29040"/>
            <a:ext cx="1120267" cy="1080000"/>
          </a:xfrm>
          <a:prstGeom prst="rect">
            <a:avLst/>
          </a:prstGeom>
        </p:spPr>
      </p:pic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3006811" y="150943"/>
            <a:ext cx="8346989" cy="81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 smtClean="0"/>
              <a:t>Título de la diapositiva</a:t>
            </a:r>
            <a:endParaRPr lang="es-ES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193533"/>
            <a:ext cx="10515600" cy="49834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pic>
        <p:nvPicPr>
          <p:cNvPr id="7" name="Imagen 22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841"/>
          <a:stretch/>
        </p:blipFill>
        <p:spPr>
          <a:xfrm>
            <a:off x="0" y="5972432"/>
            <a:ext cx="12192000" cy="898268"/>
          </a:xfrm>
          <a:prstGeom prst="rect">
            <a:avLst/>
          </a:prstGeom>
        </p:spPr>
      </p:pic>
      <p:sp>
        <p:nvSpPr>
          <p:cNvPr id="10" name="Rectangle 3"/>
          <p:cNvSpPr/>
          <p:nvPr/>
        </p:nvSpPr>
        <p:spPr>
          <a:xfrm>
            <a:off x="3006811" y="966489"/>
            <a:ext cx="720000" cy="58058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1" name="Rectangle 4"/>
          <p:cNvSpPr/>
          <p:nvPr/>
        </p:nvSpPr>
        <p:spPr>
          <a:xfrm>
            <a:off x="3726811" y="966489"/>
            <a:ext cx="720000" cy="5805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26206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kern="1200">
          <a:solidFill>
            <a:schemeClr val="accent6"/>
          </a:solidFill>
          <a:latin typeface="Gill Sans MT" panose="020B05020201040202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923" y="29040"/>
            <a:ext cx="1120267" cy="1080000"/>
          </a:xfrm>
          <a:prstGeom prst="rect">
            <a:avLst/>
          </a:prstGeom>
        </p:spPr>
      </p:pic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3006811" y="150943"/>
            <a:ext cx="8346989" cy="81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 smtClean="0"/>
              <a:t>Título de la diapositiva</a:t>
            </a:r>
            <a:endParaRPr lang="es-ES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193533"/>
            <a:ext cx="10515600" cy="49834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pic>
        <p:nvPicPr>
          <p:cNvPr id="7" name="Imagen 22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841"/>
          <a:stretch/>
        </p:blipFill>
        <p:spPr>
          <a:xfrm>
            <a:off x="0" y="5972432"/>
            <a:ext cx="12192000" cy="898268"/>
          </a:xfrm>
          <a:prstGeom prst="rect">
            <a:avLst/>
          </a:prstGeom>
        </p:spPr>
      </p:pic>
      <p:sp>
        <p:nvSpPr>
          <p:cNvPr id="10" name="Rectangle 3"/>
          <p:cNvSpPr/>
          <p:nvPr/>
        </p:nvSpPr>
        <p:spPr>
          <a:xfrm>
            <a:off x="3006811" y="966489"/>
            <a:ext cx="720000" cy="58058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1" name="Rectangle 4"/>
          <p:cNvSpPr/>
          <p:nvPr/>
        </p:nvSpPr>
        <p:spPr>
          <a:xfrm>
            <a:off x="3726811" y="966489"/>
            <a:ext cx="720000" cy="5805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72875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kern="1200">
          <a:solidFill>
            <a:schemeClr val="accent6"/>
          </a:solidFill>
          <a:latin typeface="Gill Sans MT" panose="020B05020201040202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922" y="29040"/>
            <a:ext cx="1120267" cy="1080000"/>
          </a:xfrm>
          <a:prstGeom prst="rect">
            <a:avLst/>
          </a:prstGeom>
        </p:spPr>
      </p:pic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3006811" y="150943"/>
            <a:ext cx="8346989" cy="81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 smtClean="0"/>
              <a:t>Título de la diapositiva</a:t>
            </a:r>
            <a:endParaRPr lang="es-ES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193533"/>
            <a:ext cx="10515600" cy="49834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pic>
        <p:nvPicPr>
          <p:cNvPr id="7" name="Imagen 22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841"/>
          <a:stretch/>
        </p:blipFill>
        <p:spPr>
          <a:xfrm>
            <a:off x="0" y="5972432"/>
            <a:ext cx="12192000" cy="898268"/>
          </a:xfrm>
          <a:prstGeom prst="rect">
            <a:avLst/>
          </a:prstGeom>
        </p:spPr>
      </p:pic>
      <p:sp>
        <p:nvSpPr>
          <p:cNvPr id="10" name="Rectangle 3"/>
          <p:cNvSpPr/>
          <p:nvPr/>
        </p:nvSpPr>
        <p:spPr>
          <a:xfrm>
            <a:off x="3006811" y="966489"/>
            <a:ext cx="720000" cy="58058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1" name="Rectangle 4"/>
          <p:cNvSpPr/>
          <p:nvPr/>
        </p:nvSpPr>
        <p:spPr>
          <a:xfrm>
            <a:off x="3726811" y="966489"/>
            <a:ext cx="720000" cy="5805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05159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kern="1200">
          <a:solidFill>
            <a:schemeClr val="accent6"/>
          </a:solidFill>
          <a:latin typeface="Gill Sans MT" panose="020B05020201040202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5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59.jpeg"/><Relationship Id="rId4" Type="http://schemas.openxmlformats.org/officeDocument/2006/relationships/image" Target="../media/image5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62.png"/><Relationship Id="rId4" Type="http://schemas.openxmlformats.org/officeDocument/2006/relationships/image" Target="../media/image6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6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6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7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85.png"/><Relationship Id="rId3" Type="http://schemas.openxmlformats.org/officeDocument/2006/relationships/image" Target="../media/image75.png"/><Relationship Id="rId7" Type="http://schemas.openxmlformats.org/officeDocument/2006/relationships/image" Target="../media/image79.jpeg"/><Relationship Id="rId12" Type="http://schemas.openxmlformats.org/officeDocument/2006/relationships/image" Target="../media/image8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78.png"/><Relationship Id="rId11" Type="http://schemas.openxmlformats.org/officeDocument/2006/relationships/image" Target="../media/image83.png"/><Relationship Id="rId5" Type="http://schemas.openxmlformats.org/officeDocument/2006/relationships/image" Target="../media/image77.jpeg"/><Relationship Id="rId10" Type="http://schemas.openxmlformats.org/officeDocument/2006/relationships/image" Target="../media/image82.jpeg"/><Relationship Id="rId4" Type="http://schemas.openxmlformats.org/officeDocument/2006/relationships/image" Target="../media/image76.jpeg"/><Relationship Id="rId9" Type="http://schemas.openxmlformats.org/officeDocument/2006/relationships/image" Target="../media/image8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40.xml"/><Relationship Id="rId4" Type="http://schemas.openxmlformats.org/officeDocument/2006/relationships/hyperlink" Target="https://datos.madrid.es/sites/v/index.jsp?vgnextoid=7a318a0a1c1e8610VgnVCM1000001d4a900aRCRD&amp;vgnextchannel=374512b9ace9f310VgnVCM100000171f5a0aRCRD" TargetMode="Externa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eg"/><Relationship Id="rId3" Type="http://schemas.openxmlformats.org/officeDocument/2006/relationships/image" Target="../media/image94.jpeg"/><Relationship Id="rId7" Type="http://schemas.openxmlformats.org/officeDocument/2006/relationships/image" Target="../media/image9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Relationship Id="rId9" Type="http://schemas.openxmlformats.org/officeDocument/2006/relationships/image" Target="../media/image10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7" Type="http://schemas.openxmlformats.org/officeDocument/2006/relationships/image" Target="../media/image106.jpe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107.png"/><Relationship Id="rId7" Type="http://schemas.openxmlformats.org/officeDocument/2006/relationships/image" Target="../media/image11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10" Type="http://schemas.openxmlformats.org/officeDocument/2006/relationships/image" Target="../media/image114.png"/><Relationship Id="rId4" Type="http://schemas.openxmlformats.org/officeDocument/2006/relationships/image" Target="../media/image108.png"/><Relationship Id="rId9" Type="http://schemas.openxmlformats.org/officeDocument/2006/relationships/image" Target="../media/image11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13" Type="http://schemas.openxmlformats.org/officeDocument/2006/relationships/image" Target="../media/image126.png"/><Relationship Id="rId18" Type="http://schemas.openxmlformats.org/officeDocument/2006/relationships/image" Target="../media/image131.png"/><Relationship Id="rId3" Type="http://schemas.openxmlformats.org/officeDocument/2006/relationships/image" Target="../media/image116.png"/><Relationship Id="rId7" Type="http://schemas.openxmlformats.org/officeDocument/2006/relationships/image" Target="../media/image120.png"/><Relationship Id="rId12" Type="http://schemas.openxmlformats.org/officeDocument/2006/relationships/image" Target="../media/image125.png"/><Relationship Id="rId17" Type="http://schemas.openxmlformats.org/officeDocument/2006/relationships/image" Target="../media/image130.png"/><Relationship Id="rId2" Type="http://schemas.openxmlformats.org/officeDocument/2006/relationships/image" Target="../media/image115.png"/><Relationship Id="rId16" Type="http://schemas.openxmlformats.org/officeDocument/2006/relationships/image" Target="../media/image129.png"/><Relationship Id="rId20" Type="http://schemas.openxmlformats.org/officeDocument/2006/relationships/image" Target="../media/image133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19.png"/><Relationship Id="rId11" Type="http://schemas.openxmlformats.org/officeDocument/2006/relationships/image" Target="../media/image124.png"/><Relationship Id="rId5" Type="http://schemas.openxmlformats.org/officeDocument/2006/relationships/image" Target="../media/image118.png"/><Relationship Id="rId15" Type="http://schemas.openxmlformats.org/officeDocument/2006/relationships/image" Target="../media/image128.png"/><Relationship Id="rId10" Type="http://schemas.openxmlformats.org/officeDocument/2006/relationships/image" Target="../media/image123.png"/><Relationship Id="rId19" Type="http://schemas.openxmlformats.org/officeDocument/2006/relationships/image" Target="../media/image132.png"/><Relationship Id="rId4" Type="http://schemas.openxmlformats.org/officeDocument/2006/relationships/image" Target="../media/image117.png"/><Relationship Id="rId9" Type="http://schemas.openxmlformats.org/officeDocument/2006/relationships/image" Target="../media/image122.png"/><Relationship Id="rId14" Type="http://schemas.openxmlformats.org/officeDocument/2006/relationships/image" Target="../media/image12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jpe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3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5.png"/><Relationship Id="rId18" Type="http://schemas.openxmlformats.org/officeDocument/2006/relationships/image" Target="../media/image150.png"/><Relationship Id="rId26" Type="http://schemas.openxmlformats.org/officeDocument/2006/relationships/image" Target="../media/image158.png"/><Relationship Id="rId39" Type="http://schemas.openxmlformats.org/officeDocument/2006/relationships/image" Target="../media/image171.png"/><Relationship Id="rId3" Type="http://schemas.openxmlformats.org/officeDocument/2006/relationships/image" Target="../media/image135.png"/><Relationship Id="rId21" Type="http://schemas.openxmlformats.org/officeDocument/2006/relationships/image" Target="../media/image153.png"/><Relationship Id="rId34" Type="http://schemas.openxmlformats.org/officeDocument/2006/relationships/image" Target="../media/image166.png"/><Relationship Id="rId42" Type="http://schemas.openxmlformats.org/officeDocument/2006/relationships/image" Target="../media/image174.png"/><Relationship Id="rId47" Type="http://schemas.openxmlformats.org/officeDocument/2006/relationships/image" Target="../media/image179.png"/><Relationship Id="rId7" Type="http://schemas.openxmlformats.org/officeDocument/2006/relationships/image" Target="../media/image139.png"/><Relationship Id="rId12" Type="http://schemas.openxmlformats.org/officeDocument/2006/relationships/image" Target="../media/image144.png"/><Relationship Id="rId17" Type="http://schemas.openxmlformats.org/officeDocument/2006/relationships/image" Target="../media/image149.png"/><Relationship Id="rId25" Type="http://schemas.openxmlformats.org/officeDocument/2006/relationships/image" Target="../media/image157.png"/><Relationship Id="rId33" Type="http://schemas.openxmlformats.org/officeDocument/2006/relationships/image" Target="../media/image165.png"/><Relationship Id="rId38" Type="http://schemas.openxmlformats.org/officeDocument/2006/relationships/image" Target="../media/image170.png"/><Relationship Id="rId46" Type="http://schemas.openxmlformats.org/officeDocument/2006/relationships/image" Target="../media/image178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148.png"/><Relationship Id="rId20" Type="http://schemas.openxmlformats.org/officeDocument/2006/relationships/image" Target="../media/image152.png"/><Relationship Id="rId29" Type="http://schemas.openxmlformats.org/officeDocument/2006/relationships/image" Target="../media/image161.png"/><Relationship Id="rId41" Type="http://schemas.openxmlformats.org/officeDocument/2006/relationships/image" Target="../media/image173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38.png"/><Relationship Id="rId11" Type="http://schemas.openxmlformats.org/officeDocument/2006/relationships/image" Target="../media/image143.png"/><Relationship Id="rId24" Type="http://schemas.openxmlformats.org/officeDocument/2006/relationships/image" Target="../media/image156.png"/><Relationship Id="rId32" Type="http://schemas.openxmlformats.org/officeDocument/2006/relationships/image" Target="../media/image164.png"/><Relationship Id="rId37" Type="http://schemas.openxmlformats.org/officeDocument/2006/relationships/image" Target="../media/image169.png"/><Relationship Id="rId40" Type="http://schemas.openxmlformats.org/officeDocument/2006/relationships/image" Target="../media/image172.png"/><Relationship Id="rId45" Type="http://schemas.openxmlformats.org/officeDocument/2006/relationships/image" Target="../media/image177.png"/><Relationship Id="rId5" Type="http://schemas.openxmlformats.org/officeDocument/2006/relationships/image" Target="../media/image137.png"/><Relationship Id="rId15" Type="http://schemas.openxmlformats.org/officeDocument/2006/relationships/image" Target="../media/image147.png"/><Relationship Id="rId23" Type="http://schemas.openxmlformats.org/officeDocument/2006/relationships/image" Target="../media/image155.png"/><Relationship Id="rId28" Type="http://schemas.openxmlformats.org/officeDocument/2006/relationships/image" Target="../media/image160.png"/><Relationship Id="rId36" Type="http://schemas.openxmlformats.org/officeDocument/2006/relationships/image" Target="../media/image168.png"/><Relationship Id="rId49" Type="http://schemas.openxmlformats.org/officeDocument/2006/relationships/image" Target="../media/image181.png"/><Relationship Id="rId10" Type="http://schemas.openxmlformats.org/officeDocument/2006/relationships/image" Target="../media/image142.png"/><Relationship Id="rId19" Type="http://schemas.openxmlformats.org/officeDocument/2006/relationships/image" Target="../media/image151.png"/><Relationship Id="rId31" Type="http://schemas.openxmlformats.org/officeDocument/2006/relationships/image" Target="../media/image163.png"/><Relationship Id="rId44" Type="http://schemas.openxmlformats.org/officeDocument/2006/relationships/image" Target="../media/image176.png"/><Relationship Id="rId4" Type="http://schemas.openxmlformats.org/officeDocument/2006/relationships/image" Target="../media/image136.png"/><Relationship Id="rId9" Type="http://schemas.openxmlformats.org/officeDocument/2006/relationships/image" Target="../media/image141.png"/><Relationship Id="rId14" Type="http://schemas.openxmlformats.org/officeDocument/2006/relationships/image" Target="../media/image146.png"/><Relationship Id="rId22" Type="http://schemas.openxmlformats.org/officeDocument/2006/relationships/image" Target="../media/image154.png"/><Relationship Id="rId27" Type="http://schemas.openxmlformats.org/officeDocument/2006/relationships/image" Target="../media/image159.png"/><Relationship Id="rId30" Type="http://schemas.openxmlformats.org/officeDocument/2006/relationships/image" Target="../media/image162.png"/><Relationship Id="rId35" Type="http://schemas.openxmlformats.org/officeDocument/2006/relationships/image" Target="../media/image167.png"/><Relationship Id="rId43" Type="http://schemas.openxmlformats.org/officeDocument/2006/relationships/image" Target="../media/image175.png"/><Relationship Id="rId48" Type="http://schemas.openxmlformats.org/officeDocument/2006/relationships/image" Target="../media/image180.png"/><Relationship Id="rId8" Type="http://schemas.openxmlformats.org/officeDocument/2006/relationships/image" Target="../media/image14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184.png"/><Relationship Id="rId4" Type="http://schemas.openxmlformats.org/officeDocument/2006/relationships/image" Target="../media/image18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4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mailto:Sergio.fernandez@emtmadrid.es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8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0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image" Target="../media/image40.png"/><Relationship Id="rId4" Type="http://schemas.openxmlformats.org/officeDocument/2006/relationships/diagramData" Target="../diagrams/data1.xml"/><Relationship Id="rId9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49.png"/><Relationship Id="rId4" Type="http://schemas.openxmlformats.org/officeDocument/2006/relationships/image" Target="../media/image48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/>
          <p:cNvSpPr>
            <a:spLocks noGrp="1"/>
          </p:cNvSpPr>
          <p:nvPr>
            <p:ph type="title"/>
          </p:nvPr>
        </p:nvSpPr>
        <p:spPr>
          <a:xfrm>
            <a:off x="838199" y="445169"/>
            <a:ext cx="10515600" cy="2281188"/>
          </a:xfrm>
        </p:spPr>
        <p:txBody>
          <a:bodyPr/>
          <a:lstStyle/>
          <a:p>
            <a:r>
              <a:rPr lang="ru-RU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Мобильность в Мадриде</a:t>
            </a:r>
            <a:r>
              <a:rPr 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: </a:t>
            </a:r>
            <a:r>
              <a:rPr lang="ru-RU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изменяя будущее</a:t>
            </a:r>
            <a:endParaRPr lang="es-ES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3 CuadroTexto"/>
          <p:cNvSpPr txBox="1">
            <a:spLocks noChangeArrowheads="1"/>
          </p:cNvSpPr>
          <p:nvPr/>
        </p:nvSpPr>
        <p:spPr bwMode="auto">
          <a:xfrm>
            <a:off x="5675086" y="2594811"/>
            <a:ext cx="613125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defRPr/>
            </a:pPr>
            <a:r>
              <a:rPr lang="es-ES" altLang="es-ES" dirty="0" err="1" smtClean="0">
                <a:solidFill>
                  <a:schemeClr val="accent1">
                    <a:lumMod val="75000"/>
                  </a:schemeClr>
                </a:solidFill>
                <a:latin typeface="Gill Sans MT" panose="020B0502020104020203" pitchFamily="34" charset="0"/>
                <a:ea typeface="+mj-ea"/>
                <a:cs typeface="+mj-cs"/>
              </a:rPr>
              <a:t>Leaders</a:t>
            </a:r>
            <a:r>
              <a:rPr lang="es-ES" altLang="es-ES" dirty="0" smtClean="0">
                <a:solidFill>
                  <a:schemeClr val="accent1">
                    <a:lumMod val="75000"/>
                  </a:schemeClr>
                </a:solidFill>
                <a:latin typeface="Gill Sans MT" panose="020B0502020104020203" pitchFamily="34" charset="0"/>
                <a:ea typeface="+mj-ea"/>
                <a:cs typeface="+mj-cs"/>
              </a:rPr>
              <a:t> in Urban </a:t>
            </a:r>
            <a:r>
              <a:rPr lang="es-ES" altLang="es-ES" dirty="0" err="1" smtClean="0">
                <a:solidFill>
                  <a:schemeClr val="accent1">
                    <a:lumMod val="75000"/>
                  </a:schemeClr>
                </a:solidFill>
                <a:latin typeface="Gill Sans MT" panose="020B0502020104020203" pitchFamily="34" charset="0"/>
                <a:ea typeface="+mj-ea"/>
                <a:cs typeface="+mj-cs"/>
              </a:rPr>
              <a:t>Transportation</a:t>
            </a:r>
            <a:r>
              <a:rPr lang="es-ES" altLang="es-ES" dirty="0" smtClean="0">
                <a:solidFill>
                  <a:schemeClr val="accent1">
                    <a:lumMod val="75000"/>
                  </a:schemeClr>
                </a:solidFill>
                <a:latin typeface="Gill Sans MT" panose="020B0502020104020203" pitchFamily="34" charset="0"/>
                <a:ea typeface="+mj-ea"/>
                <a:cs typeface="+mj-cs"/>
              </a:rPr>
              <a:t> Summit</a:t>
            </a:r>
            <a:endParaRPr lang="es-ES" altLang="es-ES" dirty="0">
              <a:solidFill>
                <a:schemeClr val="accent1">
                  <a:lumMod val="75000"/>
                </a:schemeClr>
              </a:solidFill>
              <a:latin typeface="Gill Sans MT" panose="020B0502020104020203" pitchFamily="34" charset="0"/>
              <a:ea typeface="+mj-ea"/>
              <a:cs typeface="+mj-cs"/>
            </a:endParaRPr>
          </a:p>
          <a:p>
            <a:pPr algn="r" eaLnBrk="1" hangingPunct="1">
              <a:defRPr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Gill Sans MT" panose="020B0502020104020203" pitchFamily="34" charset="0"/>
                <a:ea typeface="+mj-ea"/>
                <a:cs typeface="+mj-cs"/>
              </a:rPr>
              <a:t>Москва</a:t>
            </a:r>
            <a:r>
              <a:rPr lang="es-ES" dirty="0" smtClean="0">
                <a:solidFill>
                  <a:schemeClr val="accent1">
                    <a:lumMod val="75000"/>
                  </a:schemeClr>
                </a:solidFill>
                <a:latin typeface="Gill Sans MT" panose="020B0502020104020203" pitchFamily="34" charset="0"/>
                <a:ea typeface="+mj-ea"/>
                <a:cs typeface="+mj-cs"/>
              </a:rPr>
              <a:t>, </a:t>
            </a:r>
            <a:r>
              <a:rPr lang="es-ES" altLang="es-ES" dirty="0" smtClean="0">
                <a:solidFill>
                  <a:schemeClr val="accent1">
                    <a:lumMod val="75000"/>
                  </a:schemeClr>
                </a:solidFill>
                <a:latin typeface="Gill Sans MT" panose="020B0502020104020203" pitchFamily="34" charset="0"/>
                <a:ea typeface="+mj-ea"/>
                <a:cs typeface="+mj-cs"/>
              </a:rPr>
              <a:t>18</a:t>
            </a:r>
            <a:r>
              <a:rPr lang="ru-RU" altLang="es-ES" dirty="0" smtClean="0">
                <a:solidFill>
                  <a:schemeClr val="accent1">
                    <a:lumMod val="75000"/>
                  </a:schemeClr>
                </a:solidFill>
                <a:latin typeface="Gill Sans MT" panose="020B0502020104020203" pitchFamily="34" charset="0"/>
                <a:ea typeface="+mj-ea"/>
                <a:cs typeface="+mj-cs"/>
              </a:rPr>
              <a:t> апреля</a:t>
            </a:r>
            <a:r>
              <a:rPr lang="es-ES" altLang="es-ES" dirty="0" smtClean="0">
                <a:solidFill>
                  <a:schemeClr val="accent1">
                    <a:lumMod val="75000"/>
                  </a:schemeClr>
                </a:solidFill>
                <a:latin typeface="Gill Sans MT" panose="020B0502020104020203" pitchFamily="34" charset="0"/>
                <a:ea typeface="+mj-ea"/>
                <a:cs typeface="+mj-cs"/>
              </a:rPr>
              <a:t>, 2019</a:t>
            </a:r>
            <a:endParaRPr lang="es-ES" altLang="es-ES" dirty="0">
              <a:solidFill>
                <a:schemeClr val="accent1">
                  <a:lumMod val="75000"/>
                </a:schemeClr>
              </a:solidFill>
              <a:latin typeface="Gill Sans MT" panose="020B0502020104020203" pitchFamily="34" charset="0"/>
              <a:ea typeface="+mj-ea"/>
              <a:cs typeface="+mj-cs"/>
            </a:endParaRPr>
          </a:p>
          <a:p>
            <a:pPr algn="r" eaLnBrk="1" hangingPunct="1">
              <a:defRPr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Gill Sans MT" panose="020B0502020104020203" pitchFamily="34" charset="0"/>
                <a:ea typeface="+mj-ea"/>
                <a:cs typeface="+mj-cs"/>
              </a:rPr>
              <a:t>Sergio Fernández Balaguer</a:t>
            </a:r>
            <a:endParaRPr lang="es-ES" altLang="es-ES" dirty="0">
              <a:solidFill>
                <a:schemeClr val="accent1">
                  <a:lumMod val="75000"/>
                </a:schemeClr>
              </a:solidFill>
              <a:latin typeface="Gill Sans MT" panose="020B0502020104020203" pitchFamily="34" charset="0"/>
              <a:ea typeface="+mj-ea"/>
              <a:cs typeface="+mj-cs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524001" y="834509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altLang="es-E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744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Box 5"/>
          <p:cNvSpPr txBox="1">
            <a:spLocks noChangeArrowheads="1"/>
          </p:cNvSpPr>
          <p:nvPr/>
        </p:nvSpPr>
        <p:spPr bwMode="auto">
          <a:xfrm>
            <a:off x="179388" y="96838"/>
            <a:ext cx="4286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fld id="{961A4466-2A49-4E33-A643-14F653730037}" type="slidenum">
              <a:rPr lang="id-ID" altLang="es-ES_tradnl" sz="1200">
                <a:solidFill>
                  <a:srgbClr val="FFFFFF"/>
                </a:solidFill>
                <a:latin typeface="Calibri" panose="020F0502020204030204" pitchFamily="34" charset="0"/>
              </a:rPr>
              <a:pPr algn="ctr" eaLnBrk="1" hangingPunct="1"/>
              <a:t>10</a:t>
            </a:fld>
            <a:endParaRPr lang="id-ID" altLang="es-ES_tradnl" sz="12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856155" y="1091266"/>
            <a:ext cx="10942556" cy="6463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s-ES"/>
            </a:defPPr>
            <a:lvl2pPr marL="685800" lvl="1" indent="-228600" algn="just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ü"/>
              <a:defRPr sz="2800" b="1">
                <a:solidFill>
                  <a:schemeClr val="accent1"/>
                </a:solidFill>
              </a:defRPr>
            </a:lvl2pPr>
          </a:lstStyle>
          <a:p>
            <a:r>
              <a:rPr lang="ru-RU" sz="2800" dirty="0" smtClean="0">
                <a:solidFill>
                  <a:schemeClr val="accent1"/>
                </a:solidFill>
              </a:rPr>
              <a:t>Свободный въезд для велосипедов</a:t>
            </a:r>
            <a:r>
              <a:rPr lang="es-ES" sz="2800" dirty="0" smtClean="0">
                <a:solidFill>
                  <a:schemeClr val="accent1"/>
                </a:solidFill>
              </a:rPr>
              <a:t>, </a:t>
            </a:r>
            <a:r>
              <a:rPr lang="ru-RU" sz="2800" dirty="0" smtClean="0">
                <a:solidFill>
                  <a:schemeClr val="accent1"/>
                </a:solidFill>
              </a:rPr>
              <a:t>резидентов</a:t>
            </a:r>
            <a:r>
              <a:rPr lang="es-ES" sz="2800" dirty="0" smtClean="0">
                <a:solidFill>
                  <a:schemeClr val="accent1"/>
                </a:solidFill>
              </a:rPr>
              <a:t>, </a:t>
            </a:r>
            <a:r>
              <a:rPr lang="ru-RU" sz="2800" dirty="0" smtClean="0">
                <a:solidFill>
                  <a:schemeClr val="accent1"/>
                </a:solidFill>
              </a:rPr>
              <a:t>общественного транспорта</a:t>
            </a:r>
            <a:r>
              <a:rPr lang="es-ES" sz="2800" dirty="0" smtClean="0">
                <a:solidFill>
                  <a:schemeClr val="accent1"/>
                </a:solidFill>
              </a:rPr>
              <a:t>, </a:t>
            </a:r>
            <a:r>
              <a:rPr lang="ru-RU" sz="2800" dirty="0" smtClean="0">
                <a:solidFill>
                  <a:schemeClr val="accent1"/>
                </a:solidFill>
              </a:rPr>
              <a:t>такси</a:t>
            </a:r>
            <a:r>
              <a:rPr lang="es-ES" sz="2800" dirty="0" smtClean="0">
                <a:solidFill>
                  <a:schemeClr val="accent1"/>
                </a:solidFill>
              </a:rPr>
              <a:t>, </a:t>
            </a:r>
            <a:r>
              <a:rPr lang="ru-RU" sz="2800" dirty="0" smtClean="0">
                <a:solidFill>
                  <a:schemeClr val="accent1"/>
                </a:solidFill>
              </a:rPr>
              <a:t>аварийно-спасательных служб</a:t>
            </a:r>
            <a:r>
              <a:rPr lang="es-ES" sz="2800" dirty="0" smtClean="0">
                <a:solidFill>
                  <a:schemeClr val="accent1"/>
                </a:solidFill>
              </a:rPr>
              <a:t>, ….</a:t>
            </a:r>
            <a:endParaRPr lang="es-ES" sz="2800" dirty="0">
              <a:solidFill>
                <a:schemeClr val="accent1"/>
              </a:solidFill>
            </a:endParaRPr>
          </a:p>
          <a:p>
            <a:endParaRPr lang="es-ES" sz="2800" dirty="0">
              <a:solidFill>
                <a:schemeClr val="accent1"/>
              </a:solidFill>
            </a:endParaRPr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890047"/>
              </p:ext>
            </p:extLst>
          </p:nvPr>
        </p:nvGraphicFramePr>
        <p:xfrm>
          <a:off x="1576817" y="2280976"/>
          <a:ext cx="10221894" cy="43285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5026"/>
                <a:gridCol w="2335652"/>
                <a:gridCol w="1497915"/>
                <a:gridCol w="1611123"/>
                <a:gridCol w="3632178"/>
              </a:tblGrid>
              <a:tr h="647045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Эко</a:t>
                      </a:r>
                      <a:r>
                        <a:rPr lang="ru-RU" sz="1800" baseline="0" dirty="0" smtClean="0"/>
                        <a:t> виньетка</a:t>
                      </a:r>
                      <a:endParaRPr lang="es-E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Описание</a:t>
                      </a:r>
                      <a:endParaRPr lang="es-E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Конечный пункт</a:t>
                      </a:r>
                      <a:endParaRPr lang="es-E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Проезд</a:t>
                      </a:r>
                      <a:endParaRPr lang="es-ES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Парковка</a:t>
                      </a:r>
                      <a:endParaRPr lang="es-ES" sz="1800" dirty="0"/>
                    </a:p>
                  </a:txBody>
                  <a:tcPr/>
                </a:tc>
              </a:tr>
              <a:tr h="924350">
                <a:tc>
                  <a:txBody>
                    <a:bodyPr/>
                    <a:lstStyle/>
                    <a:p>
                      <a:r>
                        <a:rPr lang="es-ES" sz="18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CERO</a:t>
                      </a:r>
                      <a:endParaRPr lang="es-ES" sz="1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8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cs typeface="+mn-cs"/>
                        </a:rPr>
                        <a:t>BEV, REEV</a:t>
                      </a:r>
                      <a:r>
                        <a:rPr lang="es-ES" sz="1800" b="1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cs typeface="+mn-cs"/>
                        </a:rPr>
                        <a:t> </a:t>
                      </a:r>
                      <a:r>
                        <a:rPr lang="ru-RU" sz="1800" b="1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cs typeface="+mn-cs"/>
                        </a:rPr>
                        <a:t>и </a:t>
                      </a:r>
                      <a:r>
                        <a:rPr lang="es-ES" sz="18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cs typeface="+mn-cs"/>
                        </a:rPr>
                        <a:t>PHEV &gt;40 </a:t>
                      </a:r>
                      <a:r>
                        <a:rPr lang="ru-RU" sz="18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cs typeface="+mn-cs"/>
                        </a:rPr>
                        <a:t>км</a:t>
                      </a:r>
                      <a:endParaRPr lang="es-ES" sz="1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Разрешено</a:t>
                      </a:r>
                      <a:endParaRPr lang="es-ES" sz="1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Разрешено</a:t>
                      </a:r>
                      <a:endParaRPr lang="es-ES" sz="1800" b="1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На улице</a:t>
                      </a:r>
                      <a:r>
                        <a:rPr lang="ru-RU" sz="1800" b="1" kern="12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s-ES" sz="1800" b="1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ru-RU" sz="1800" b="1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бесплатная</a:t>
                      </a:r>
                      <a:r>
                        <a:rPr lang="ru-RU" sz="1800" b="1" kern="12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и </a:t>
                      </a:r>
                      <a:r>
                        <a:rPr lang="ru-RU" sz="1800" b="1" kern="1200" baseline="0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безлимитная</a:t>
                      </a:r>
                      <a:r>
                        <a:rPr lang="es-ES" sz="1800" b="1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r>
                        <a:rPr lang="ru-RU" sz="1800" b="1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Во</a:t>
                      </a:r>
                      <a:r>
                        <a:rPr lang="ru-RU" sz="1800" b="1" kern="12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дворе</a:t>
                      </a:r>
                      <a:endParaRPr lang="es-ES" sz="1800" b="1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924350">
                <a:tc>
                  <a:txBody>
                    <a:bodyPr/>
                    <a:lstStyle/>
                    <a:p>
                      <a:endParaRPr lang="es-ES" sz="1800" b="1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  <a:p>
                      <a:r>
                        <a:rPr lang="es-ES" sz="18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ECO</a:t>
                      </a:r>
                      <a:endParaRPr lang="es-ES" sz="1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8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cs typeface="+mn-cs"/>
                        </a:rPr>
                        <a:t>LPG,</a:t>
                      </a:r>
                      <a:r>
                        <a:rPr lang="es-ES" sz="1800" b="1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cs typeface="+mn-cs"/>
                        </a:rPr>
                        <a:t> CNG, LNG, PHEV &lt; 40km and HEV</a:t>
                      </a:r>
                      <a:endParaRPr lang="es-ES" sz="1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Разрешено</a:t>
                      </a:r>
                      <a:endParaRPr lang="es-ES" sz="1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Разрешено</a:t>
                      </a:r>
                      <a:endParaRPr lang="es-ES" sz="1800" b="1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На улице </a:t>
                      </a:r>
                      <a:r>
                        <a:rPr lang="es-ES" sz="1800" b="1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ru-RU" sz="1800" b="1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платная</a:t>
                      </a:r>
                      <a:r>
                        <a:rPr lang="es-ES" sz="1800" b="1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  <a:r>
                        <a:rPr lang="es-ES" sz="1800" b="1" kern="12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b="1" kern="12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не более</a:t>
                      </a:r>
                      <a:r>
                        <a:rPr lang="es-ES" sz="1800" b="1" kern="12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2 </a:t>
                      </a:r>
                      <a:r>
                        <a:rPr lang="ru-RU" sz="1800" b="1" kern="12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часов</a:t>
                      </a:r>
                      <a:r>
                        <a:rPr lang="es-ES" sz="1800" b="1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r>
                        <a:rPr lang="ru-RU" sz="1800" b="1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Во</a:t>
                      </a:r>
                      <a:r>
                        <a:rPr lang="ru-RU" sz="1800" b="1" kern="12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дворе</a:t>
                      </a:r>
                      <a:endParaRPr lang="es-ES" sz="1800" b="1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1433160">
                <a:tc>
                  <a:txBody>
                    <a:bodyPr/>
                    <a:lstStyle/>
                    <a:p>
                      <a:endParaRPr lang="es-ES" sz="1800" b="1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  <a:p>
                      <a:r>
                        <a:rPr lang="es-ES" sz="18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C </a:t>
                      </a:r>
                      <a:r>
                        <a:rPr lang="ru-RU" sz="18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и </a:t>
                      </a:r>
                      <a:r>
                        <a:rPr lang="es-ES" sz="18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B</a:t>
                      </a:r>
                      <a:endParaRPr lang="es-ES" sz="1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8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Euro 3,4,5,6 </a:t>
                      </a:r>
                      <a:r>
                        <a:rPr lang="ru-RU" sz="18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бензин</a:t>
                      </a:r>
                      <a:endParaRPr lang="es-ES" sz="1800" b="1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  <a:p>
                      <a:r>
                        <a:rPr lang="es-ES" sz="18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Euro</a:t>
                      </a:r>
                      <a:r>
                        <a:rPr lang="es-ES" sz="1800" b="1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 5,6 </a:t>
                      </a:r>
                      <a:r>
                        <a:rPr lang="ru-RU" sz="1800" b="1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дизель</a:t>
                      </a:r>
                      <a:endParaRPr lang="es-ES" sz="1800" b="1" baseline="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  <a:p>
                      <a:r>
                        <a:rPr lang="es-ES" sz="1800" b="1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Euro 4, 5 </a:t>
                      </a:r>
                      <a:r>
                        <a:rPr lang="ru-RU" sz="1800" b="1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грузовики (средняя и большая грузоподъемность)</a:t>
                      </a:r>
                      <a:endParaRPr lang="es-ES" sz="1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Разрешено</a:t>
                      </a:r>
                      <a:endParaRPr lang="es-ES" sz="1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Запрещено</a:t>
                      </a:r>
                      <a:endParaRPr lang="es-ES" sz="1800" b="1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Во</a:t>
                      </a:r>
                      <a:r>
                        <a:rPr lang="ru-RU" sz="1800" b="1" kern="12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дворе</a:t>
                      </a:r>
                      <a:endParaRPr lang="es-ES" sz="1800" b="1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69740">
                <a:tc>
                  <a:txBody>
                    <a:bodyPr/>
                    <a:lstStyle/>
                    <a:p>
                      <a:r>
                        <a:rPr lang="es-ES" sz="18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A (</a:t>
                      </a:r>
                      <a:r>
                        <a:rPr lang="ru-RU" sz="18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Нет</a:t>
                      </a:r>
                      <a:r>
                        <a:rPr lang="es-ES" sz="18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)</a:t>
                      </a:r>
                      <a:endParaRPr lang="es-ES" sz="1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Другие</a:t>
                      </a:r>
                      <a:endParaRPr lang="es-ES" sz="1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Запрещено</a:t>
                      </a:r>
                      <a:endParaRPr lang="es-ES" sz="1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Запрещено</a:t>
                      </a:r>
                      <a:endParaRPr lang="es-ES" sz="1800" b="1" kern="12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Запрещена</a:t>
                      </a:r>
                      <a:endParaRPr lang="es-ES" sz="1800" b="1" kern="12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2638" y="2668920"/>
            <a:ext cx="756678" cy="3380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Основные правила проекта </a:t>
            </a:r>
            <a:r>
              <a:rPr lang="es-ES" dirty="0" smtClean="0"/>
              <a:t>“Madrid Central”</a:t>
            </a:r>
            <a:endParaRPr lang="es-ES" dirty="0"/>
          </a:p>
        </p:txBody>
      </p:sp>
      <p:sp>
        <p:nvSpPr>
          <p:cNvPr id="5" name="4 Flecha doblada hacia arriba"/>
          <p:cNvSpPr/>
          <p:nvPr/>
        </p:nvSpPr>
        <p:spPr>
          <a:xfrm rot="5400000">
            <a:off x="2136233" y="6608442"/>
            <a:ext cx="397045" cy="499118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7 Rectángulo redondeado"/>
          <p:cNvSpPr/>
          <p:nvPr/>
        </p:nvSpPr>
        <p:spPr>
          <a:xfrm>
            <a:off x="2811569" y="6730094"/>
            <a:ext cx="7954753" cy="3693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2811570" y="6764503"/>
            <a:ext cx="8138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PT Serif"/>
              </a:rPr>
              <a:t>С </a:t>
            </a:r>
            <a:r>
              <a:rPr lang="es-ES" b="1" dirty="0" smtClean="0">
                <a:solidFill>
                  <a:schemeClr val="bg1"/>
                </a:solidFill>
                <a:latin typeface="PT Serif"/>
              </a:rPr>
              <a:t>2020 </a:t>
            </a:r>
            <a:r>
              <a:rPr lang="ru-RU" b="1" dirty="0" smtClean="0">
                <a:solidFill>
                  <a:schemeClr val="bg1"/>
                </a:solidFill>
                <a:latin typeface="PT Serif"/>
              </a:rPr>
              <a:t>гости будут лишены права въезда </a:t>
            </a:r>
            <a:r>
              <a:rPr lang="es-ES" b="1" dirty="0" smtClean="0">
                <a:solidFill>
                  <a:schemeClr val="bg1"/>
                </a:solidFill>
                <a:latin typeface="PT Serif"/>
              </a:rPr>
              <a:t>(</a:t>
            </a:r>
            <a:r>
              <a:rPr lang="ru-RU" b="1" dirty="0" smtClean="0">
                <a:solidFill>
                  <a:schemeClr val="bg1"/>
                </a:solidFill>
                <a:latin typeface="PT Serif"/>
              </a:rPr>
              <a:t>резиденты с </a:t>
            </a:r>
            <a:r>
              <a:rPr lang="es-ES" b="1" dirty="0" smtClean="0">
                <a:solidFill>
                  <a:schemeClr val="bg1"/>
                </a:solidFill>
                <a:latin typeface="PT Serif"/>
              </a:rPr>
              <a:t>2025)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7" name="6 Elipse"/>
          <p:cNvSpPr/>
          <p:nvPr/>
        </p:nvSpPr>
        <p:spPr>
          <a:xfrm>
            <a:off x="1505784" y="6175451"/>
            <a:ext cx="1252449" cy="54747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2870918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Контроль при помощи камер</a:t>
            </a:r>
            <a:endParaRPr lang="es-ES" dirty="0"/>
          </a:p>
        </p:txBody>
      </p:sp>
      <p:grpSp>
        <p:nvGrpSpPr>
          <p:cNvPr id="4" name="3 Grupo"/>
          <p:cNvGrpSpPr/>
          <p:nvPr/>
        </p:nvGrpSpPr>
        <p:grpSpPr>
          <a:xfrm>
            <a:off x="6098551" y="929147"/>
            <a:ext cx="5863619" cy="5825614"/>
            <a:chOff x="6098551" y="929147"/>
            <a:chExt cx="5863619" cy="5825614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8551" y="929147"/>
              <a:ext cx="5863619" cy="58256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2 Rectángulo redondeado"/>
            <p:cNvSpPr/>
            <p:nvPr/>
          </p:nvSpPr>
          <p:spPr>
            <a:xfrm>
              <a:off x="6268065" y="6135329"/>
              <a:ext cx="2168012" cy="4572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973" y="1130096"/>
            <a:ext cx="5751871" cy="3235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98" y="3513262"/>
            <a:ext cx="5754946" cy="3220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9198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Изменения в правилах парковки</a:t>
            </a:r>
            <a:endParaRPr lang="es-E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2795" y="3177352"/>
            <a:ext cx="6030242" cy="274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595251" y="1330318"/>
            <a:ext cx="11260104" cy="172259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685800" lvl="1" indent="-228600" algn="just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ü"/>
            </a:pPr>
            <a:r>
              <a:rPr lang="es-E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Парковка на улице для гостей зоны </a:t>
            </a:r>
            <a:r>
              <a:rPr lang="es-E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</a:t>
            </a:r>
            <a:r>
              <a:rPr lang="ru-RU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голубые парковочные места</a:t>
            </a:r>
            <a:r>
              <a:rPr lang="es-E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) </a:t>
            </a:r>
            <a:r>
              <a:rPr lang="ru-RU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заменяется на парковку для резидентов </a:t>
            </a:r>
            <a:r>
              <a:rPr lang="es-E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</a:t>
            </a:r>
            <a:r>
              <a:rPr lang="ru-RU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касается </a:t>
            </a:r>
            <a:r>
              <a:rPr lang="es-E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1,280 </a:t>
            </a:r>
            <a:r>
              <a:rPr lang="ru-RU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парковочных мест</a:t>
            </a:r>
            <a:r>
              <a:rPr lang="es-E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</a:p>
          <a:p>
            <a:pPr marL="685800" lvl="1" indent="-228600" algn="just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ü"/>
            </a:pPr>
            <a:r>
              <a:rPr lang="es-E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Бесплатная и </a:t>
            </a:r>
            <a:r>
              <a:rPr lang="ru-RU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безлимитная</a:t>
            </a:r>
            <a:r>
              <a:rPr lang="ru-RU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парковка на улице только для </a:t>
            </a:r>
            <a:r>
              <a:rPr lang="es-E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Cero</a:t>
            </a:r>
          </a:p>
          <a:p>
            <a:pPr marL="685800" lvl="1" indent="-228600" algn="just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ü"/>
            </a:pPr>
            <a:r>
              <a:rPr lang="es-E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Максимум</a:t>
            </a:r>
            <a:r>
              <a:rPr lang="es-E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2 </a:t>
            </a:r>
            <a:r>
              <a:rPr lang="ru-RU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часа для </a:t>
            </a:r>
            <a:r>
              <a:rPr lang="es-E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ECO </a:t>
            </a:r>
            <a:r>
              <a:rPr lang="ru-RU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автомобилей</a:t>
            </a:r>
            <a:endParaRPr lang="es-ES" sz="28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685800" lvl="1" indent="-228600" algn="just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ü"/>
            </a:pPr>
            <a:endParaRPr lang="es-ES" sz="28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16555" y="3177352"/>
            <a:ext cx="4877734" cy="274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2440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Движение транспортных средств через </a:t>
            </a:r>
            <a:r>
              <a:rPr lang="es-ES" dirty="0" smtClean="0"/>
              <a:t>“Madrid Central”?</a:t>
            </a:r>
            <a:endParaRPr lang="es-E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7200" y="1253611"/>
            <a:ext cx="5729720" cy="5235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97560" y="1253611"/>
            <a:ext cx="5441291" cy="2831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 descr="Resultado de imagen de peatones gran via madrid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97560" y="4203290"/>
            <a:ext cx="5441291" cy="2285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9035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Resultado de imagen de reforma gran v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8016" y="237398"/>
            <a:ext cx="6286500" cy="230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890" y="1238860"/>
            <a:ext cx="5635983" cy="5605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58016" y="2662805"/>
            <a:ext cx="6286500" cy="418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12890" y="1238481"/>
            <a:ext cx="1976284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До</a:t>
            </a:r>
            <a:endParaRPr lang="es-E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-1858" y="4026822"/>
            <a:ext cx="1976284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s-ES"/>
            </a:defPPr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ru-RU" dirty="0" smtClean="0"/>
              <a:t>Проект</a:t>
            </a:r>
            <a:endParaRPr lang="es-ES" dirty="0"/>
          </a:p>
        </p:txBody>
      </p:sp>
      <p:sp>
        <p:nvSpPr>
          <p:cNvPr id="8" name="7 CuadroTexto"/>
          <p:cNvSpPr txBox="1"/>
          <p:nvPr/>
        </p:nvSpPr>
        <p:spPr>
          <a:xfrm>
            <a:off x="5758016" y="2170083"/>
            <a:ext cx="1976284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s-ES"/>
            </a:defPPr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ru-RU" dirty="0" smtClean="0"/>
              <a:t>До</a:t>
            </a:r>
            <a:endParaRPr lang="es-ES" dirty="0"/>
          </a:p>
        </p:txBody>
      </p:sp>
      <p:sp>
        <p:nvSpPr>
          <p:cNvPr id="9" name="8 CuadroTexto"/>
          <p:cNvSpPr txBox="1"/>
          <p:nvPr/>
        </p:nvSpPr>
        <p:spPr>
          <a:xfrm>
            <a:off x="9073317" y="2170978"/>
            <a:ext cx="1976284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s-ES"/>
            </a:defPPr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ru-RU" dirty="0" smtClean="0"/>
              <a:t>Проект</a:t>
            </a:r>
            <a:endParaRPr lang="es-ES" dirty="0"/>
          </a:p>
        </p:txBody>
      </p:sp>
      <p:sp>
        <p:nvSpPr>
          <p:cNvPr id="10" name="9 CuadroTexto"/>
          <p:cNvSpPr txBox="1"/>
          <p:nvPr/>
        </p:nvSpPr>
        <p:spPr>
          <a:xfrm>
            <a:off x="5758016" y="2656561"/>
            <a:ext cx="1976284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s-ES"/>
            </a:defPPr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ru-RU" dirty="0" smtClean="0"/>
              <a:t>Через несколько недель</a:t>
            </a:r>
            <a:endParaRPr lang="es-ES" dirty="0"/>
          </a:p>
        </p:txBody>
      </p:sp>
      <p:sp>
        <p:nvSpPr>
          <p:cNvPr id="11" name="Título 1"/>
          <p:cNvSpPr>
            <a:spLocks noGrp="1"/>
          </p:cNvSpPr>
          <p:nvPr>
            <p:ph type="title"/>
          </p:nvPr>
        </p:nvSpPr>
        <p:spPr>
          <a:xfrm>
            <a:off x="3006811" y="150943"/>
            <a:ext cx="8346989" cy="817200"/>
          </a:xfrm>
        </p:spPr>
        <p:txBody>
          <a:bodyPr/>
          <a:lstStyle/>
          <a:p>
            <a:r>
              <a:rPr lang="es-ES" dirty="0" smtClean="0"/>
              <a:t>Gran Vía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36133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Gran Vía</a:t>
            </a:r>
            <a:endParaRPr lang="es-ES" dirty="0"/>
          </a:p>
        </p:txBody>
      </p:sp>
      <p:pic>
        <p:nvPicPr>
          <p:cNvPr id="1026" name="Picture 2" descr="Resultado de imagen de gran vÃ­a remodel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337" y="1640522"/>
            <a:ext cx="6229350" cy="3648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l="14978" t="14524" r="15534" b="20538"/>
          <a:stretch/>
        </p:blipFill>
        <p:spPr>
          <a:xfrm>
            <a:off x="4927876" y="1652313"/>
            <a:ext cx="6923315" cy="3639273"/>
          </a:xfrm>
          <a:prstGeom prst="rect">
            <a:avLst/>
          </a:prstGeom>
        </p:spPr>
      </p:pic>
      <p:sp>
        <p:nvSpPr>
          <p:cNvPr id="5" name="9 CuadroTexto"/>
          <p:cNvSpPr txBox="1"/>
          <p:nvPr/>
        </p:nvSpPr>
        <p:spPr>
          <a:xfrm>
            <a:off x="395337" y="1640522"/>
            <a:ext cx="1976284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s-ES"/>
            </a:defPPr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ru-RU" dirty="0" smtClean="0"/>
              <a:t>Сегодня</a:t>
            </a:r>
            <a:r>
              <a:rPr lang="es-ES" dirty="0" smtClean="0"/>
              <a:t>!!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49658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Улица </a:t>
            </a:r>
            <a:r>
              <a:rPr lang="es-ES" dirty="0" smtClean="0"/>
              <a:t>Carreta</a:t>
            </a:r>
            <a:r>
              <a:rPr lang="en-US" dirty="0" smtClean="0"/>
              <a:t>s</a:t>
            </a:r>
            <a:endParaRPr lang="es-ES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3190" y="1817745"/>
            <a:ext cx="6210300" cy="3648075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393" y="1817745"/>
            <a:ext cx="4886797" cy="3640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890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9147" y="1253612"/>
            <a:ext cx="5191433" cy="4380271"/>
          </a:xfrm>
          <a:prstGeom prst="rect">
            <a:avLst/>
          </a:prstGeom>
        </p:spPr>
      </p:pic>
      <p:pic>
        <p:nvPicPr>
          <p:cNvPr id="5" name="Imagen 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30296" y="1371599"/>
            <a:ext cx="4527755" cy="4299739"/>
          </a:xfrm>
          <a:prstGeom prst="rect">
            <a:avLst/>
          </a:prstGeom>
        </p:spPr>
      </p:pic>
      <p:sp>
        <p:nvSpPr>
          <p:cNvPr id="6" name="5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Побочные эффекты</a:t>
            </a:r>
            <a:r>
              <a:rPr lang="es-ES" dirty="0" smtClean="0"/>
              <a:t>?</a:t>
            </a:r>
            <a:endParaRPr lang="es-ES" dirty="0"/>
          </a:p>
        </p:txBody>
      </p:sp>
      <p:sp>
        <p:nvSpPr>
          <p:cNvPr id="7" name="6 Rectángulo redondeado"/>
          <p:cNvSpPr/>
          <p:nvPr/>
        </p:nvSpPr>
        <p:spPr>
          <a:xfrm>
            <a:off x="1120877" y="5892558"/>
            <a:ext cx="9689691" cy="7300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Максимальное увеличение движения на граничащих улицах -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es-ES" sz="2000" b="1" dirty="0" smtClean="0">
                <a:solidFill>
                  <a:schemeClr val="bg1"/>
                </a:solidFill>
              </a:rPr>
              <a:t>13%. </a:t>
            </a:r>
            <a:r>
              <a:rPr lang="ru-RU" sz="2000" b="1" dirty="0" smtClean="0">
                <a:solidFill>
                  <a:schemeClr val="bg1"/>
                </a:solidFill>
              </a:rPr>
              <a:t>Однако, соотношение </a:t>
            </a:r>
            <a:r>
              <a:rPr lang="ru-RU" sz="2000" b="1" dirty="0" smtClean="0">
                <a:solidFill>
                  <a:schemeClr val="bg1"/>
                </a:solidFill>
              </a:rPr>
              <a:t>интенсивность</a:t>
            </a:r>
            <a:r>
              <a:rPr lang="es-ES" sz="2000" b="1" dirty="0" smtClean="0">
                <a:solidFill>
                  <a:schemeClr val="bg1"/>
                </a:solidFill>
              </a:rPr>
              <a:t>/</a:t>
            </a:r>
            <a:r>
              <a:rPr lang="ru-RU" sz="2000" b="1" dirty="0" smtClean="0">
                <a:solidFill>
                  <a:schemeClr val="bg1"/>
                </a:solidFill>
              </a:rPr>
              <a:t>провозная способность</a:t>
            </a:r>
            <a:r>
              <a:rPr lang="es-ES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smtClean="0">
                <a:solidFill>
                  <a:schemeClr val="bg1"/>
                </a:solidFill>
              </a:rPr>
              <a:t>останется той же, что и сегодня </a:t>
            </a:r>
            <a:r>
              <a:rPr lang="es-ES" sz="2000" b="1" dirty="0" smtClean="0">
                <a:solidFill>
                  <a:schemeClr val="bg1"/>
                </a:solidFill>
              </a:rPr>
              <a:t>(</a:t>
            </a:r>
            <a:r>
              <a:rPr lang="ru-RU" sz="2000" b="1" dirty="0" smtClean="0">
                <a:solidFill>
                  <a:schemeClr val="bg1"/>
                </a:solidFill>
              </a:rPr>
              <a:t>между </a:t>
            </a:r>
            <a:r>
              <a:rPr lang="es-ES" sz="2000" b="1" dirty="0" smtClean="0">
                <a:solidFill>
                  <a:schemeClr val="bg1"/>
                </a:solidFill>
              </a:rPr>
              <a:t>50</a:t>
            </a:r>
            <a:r>
              <a:rPr lang="es-ES" sz="2000" b="1" dirty="0" smtClean="0">
                <a:solidFill>
                  <a:schemeClr val="bg1"/>
                </a:solidFill>
              </a:rPr>
              <a:t>% </a:t>
            </a:r>
            <a:r>
              <a:rPr lang="ru-RU" sz="2000" b="1" dirty="0" smtClean="0">
                <a:solidFill>
                  <a:schemeClr val="bg1"/>
                </a:solidFill>
              </a:rPr>
              <a:t>и </a:t>
            </a:r>
            <a:r>
              <a:rPr lang="es-ES" sz="2000" b="1" dirty="0" smtClean="0">
                <a:solidFill>
                  <a:schemeClr val="bg1"/>
                </a:solidFill>
              </a:rPr>
              <a:t>70</a:t>
            </a:r>
            <a:r>
              <a:rPr lang="es-ES" sz="2000" b="1" dirty="0" smtClean="0">
                <a:solidFill>
                  <a:schemeClr val="bg1"/>
                </a:solidFill>
              </a:rPr>
              <a:t>%)</a:t>
            </a:r>
            <a:endParaRPr lang="es-E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774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86837" y="746876"/>
            <a:ext cx="9679842" cy="6309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anose="05000000000000000000" pitchFamily="2" charset="2"/>
              <a:buChar char="ü"/>
              <a:defRPr/>
            </a:pPr>
            <a:endParaRPr lang="en-US" altLang="es-ES" sz="28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742950" lvl="1" indent="-285750">
              <a:buFont typeface="Courier New" panose="02070309020205020404" pitchFamily="49" charset="0"/>
              <a:buChar char="o"/>
              <a:defRPr/>
            </a:pPr>
            <a:endParaRPr lang="en-US" sz="24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742950" lvl="1" indent="-285750">
              <a:buFont typeface="Courier New" panose="02070309020205020404" pitchFamily="49" charset="0"/>
              <a:buChar char="o"/>
              <a:defRPr/>
            </a:pPr>
            <a:r>
              <a:rPr lang="ru-R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Движение транспортных средств сократилось в </a:t>
            </a: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Madrid Central</a:t>
            </a: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</a:t>
            </a:r>
            <a:r>
              <a:rPr lang="ru-R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до </a:t>
            </a: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30</a:t>
            </a: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% </a:t>
            </a:r>
            <a:r>
              <a:rPr lang="ru-R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в </a:t>
            </a: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Gran </a:t>
            </a:r>
            <a:r>
              <a:rPr lang="en-US" sz="24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Vía</a:t>
            </a: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и </a:t>
            </a:r>
            <a:r>
              <a:rPr lang="es-E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13</a:t>
            </a:r>
            <a:r>
              <a:rPr lang="es-E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%  </a:t>
            </a:r>
            <a:r>
              <a:rPr lang="ru-R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в </a:t>
            </a:r>
            <a:r>
              <a:rPr lang="es-E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San Bernardo (</a:t>
            </a:r>
            <a:r>
              <a:rPr lang="ru-R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в рабочие дни</a:t>
            </a: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  <a:endParaRPr lang="en-US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742950" lvl="1" indent="-285750">
              <a:buFont typeface="Courier New" panose="02070309020205020404" pitchFamily="49" charset="0"/>
              <a:buChar char="o"/>
              <a:defRPr/>
            </a:pPr>
            <a:r>
              <a:rPr lang="ru-R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Также движение сократилось по периметру зоны </a:t>
            </a: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LEZ</a:t>
            </a:r>
            <a:r>
              <a:rPr lang="ru-R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</a:t>
            </a:r>
            <a:r>
              <a:rPr lang="ru-R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зона </a:t>
            </a:r>
            <a:r>
              <a:rPr lang="ru-R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пониженных выбросов)</a:t>
            </a: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:  </a:t>
            </a:r>
            <a:r>
              <a:rPr lang="ru-R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сокращение на </a:t>
            </a: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1,4% </a:t>
            </a: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</a:t>
            </a:r>
            <a:r>
              <a:rPr lang="ru-R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в рабочие дни</a:t>
            </a: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  <a:endParaRPr lang="en-US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742950" lvl="1" indent="-285750">
              <a:buFont typeface="Courier New" panose="02070309020205020404" pitchFamily="49" charset="0"/>
              <a:buChar char="o"/>
              <a:defRPr/>
            </a:pPr>
            <a:r>
              <a:rPr lang="ru-R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Увеличилось использование общественного транспорта</a:t>
            </a: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: </a:t>
            </a:r>
            <a:r>
              <a:rPr lang="ru-R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в среднем на </a:t>
            </a: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5,2% </a:t>
            </a:r>
            <a:r>
              <a:rPr lang="ru-R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больше автобусов</a:t>
            </a: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/6,2% </a:t>
            </a:r>
            <a:r>
              <a:rPr lang="ru-R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метро</a:t>
            </a:r>
            <a:endParaRPr lang="en-US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742950" lvl="1" indent="-285750">
              <a:buFont typeface="Courier New" panose="02070309020205020404" pitchFamily="49" charset="0"/>
              <a:buChar char="o"/>
              <a:defRPr/>
            </a:pPr>
            <a:r>
              <a:rPr lang="ru-R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Скорость движения автобусов увеличилась как в </a:t>
            </a: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Madrid </a:t>
            </a: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Central </a:t>
            </a:r>
            <a:r>
              <a:rPr lang="ru-R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так и по периметру</a:t>
            </a:r>
            <a:endParaRPr lang="en-US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742950" lvl="1" indent="-285750">
              <a:buFont typeface="Courier New" panose="02070309020205020404" pitchFamily="49" charset="0"/>
              <a:buChar char="o"/>
              <a:defRPr/>
            </a:pPr>
            <a:r>
              <a:rPr lang="ru-R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Скорость движения транспорта немного увеличилась на </a:t>
            </a: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M-30</a:t>
            </a:r>
            <a:r>
              <a:rPr lang="ru-R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(0,9%)</a:t>
            </a:r>
            <a:endParaRPr lang="en-US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742950" lvl="1" indent="-285750">
              <a:buFont typeface="Courier New" panose="02070309020205020404" pitchFamily="49" charset="0"/>
              <a:buChar char="o"/>
              <a:defRPr/>
            </a:pPr>
            <a:r>
              <a:rPr lang="ru-R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Высоким остается уровень активности пешеходов</a:t>
            </a:r>
            <a:endParaRPr lang="en-US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>
              <a:defRPr/>
            </a:pPr>
            <a:endParaRPr lang="en-US" altLang="es-ES" sz="3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>
              <a:defRPr/>
            </a:pPr>
            <a:endParaRPr lang="en-US" altLang="es-ES" sz="28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ü"/>
              <a:defRPr/>
            </a:pPr>
            <a:endParaRPr lang="en-US" altLang="es-ES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6387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3807" y="4869775"/>
            <a:ext cx="2870830" cy="1802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Imagen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5910" y="1628807"/>
            <a:ext cx="1320675" cy="1856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3006811" y="150943"/>
            <a:ext cx="8346989" cy="8172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Первые результаты </a:t>
            </a:r>
            <a:r>
              <a:rPr lang="es-ES" dirty="0" smtClean="0"/>
              <a:t>(</a:t>
            </a:r>
            <a:r>
              <a:rPr lang="ru-RU" dirty="0" smtClean="0"/>
              <a:t>по состоянию на 22 января</a:t>
            </a:r>
            <a:r>
              <a:rPr lang="es-ES" dirty="0" smtClean="0"/>
              <a:t>)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66459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Новый устав устойчивой мобильности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14875" y="1434335"/>
            <a:ext cx="5383696" cy="4916054"/>
          </a:xfrm>
        </p:spPr>
        <p:txBody>
          <a:bodyPr>
            <a:normAutofit fontScale="92500" lnSpcReduction="20000"/>
          </a:bodyPr>
          <a:lstStyle/>
          <a:p>
            <a:r>
              <a:rPr lang="ru-RU" sz="3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Вступил в силу </a:t>
            </a:r>
            <a:r>
              <a:rPr lang="es-ES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24</a:t>
            </a:r>
            <a:r>
              <a:rPr lang="ru-RU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-го октября прошлого года</a:t>
            </a:r>
            <a:r>
              <a:rPr lang="es-ES" sz="3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:</a:t>
            </a:r>
          </a:p>
          <a:p>
            <a:endParaRPr lang="es-ES" sz="32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es-ES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“Madrid Central” </a:t>
            </a:r>
            <a:r>
              <a:rPr lang="ru-RU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новые правовые основания для</a:t>
            </a:r>
            <a:r>
              <a:rPr lang="es-ES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s-ES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UVAR/LEZ </a:t>
            </a:r>
            <a:r>
              <a:rPr lang="es-ES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</a:t>
            </a:r>
            <a:r>
              <a:rPr lang="ru-RU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ограничения </a:t>
            </a:r>
            <a:r>
              <a:rPr lang="ru-RU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доступа транспортных средств</a:t>
            </a:r>
            <a:r>
              <a:rPr lang="es-ES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  <a:endParaRPr lang="es-ES" sz="28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Новое определение для </a:t>
            </a:r>
            <a:r>
              <a:rPr lang="es-E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“</a:t>
            </a:r>
            <a:r>
              <a:rPr lang="ru-RU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новых </a:t>
            </a:r>
            <a:r>
              <a:rPr lang="ru-RU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личных транспортных средств</a:t>
            </a:r>
            <a:r>
              <a:rPr lang="es-ES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” (</a:t>
            </a:r>
            <a:r>
              <a:rPr lang="ru-RU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электроскутеры</a:t>
            </a:r>
            <a:r>
              <a:rPr lang="ru-RU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  <a:endParaRPr lang="es-ES" sz="28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Законодательство для новых сервисов мобильности </a:t>
            </a:r>
            <a:r>
              <a:rPr lang="ru-RU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(авторизация</a:t>
            </a:r>
            <a:r>
              <a:rPr lang="es-ES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/</a:t>
            </a:r>
            <a:r>
              <a:rPr lang="ru-RU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льготы</a:t>
            </a:r>
            <a:r>
              <a:rPr lang="es-ES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/ </a:t>
            </a:r>
            <a:r>
              <a:rPr lang="ru-RU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лицензии)</a:t>
            </a:r>
            <a:endParaRPr lang="es-ES" sz="28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s-ES" sz="3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2918" y="2467269"/>
            <a:ext cx="2712195" cy="151795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25113" y="2467269"/>
            <a:ext cx="2648039" cy="151795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64148" y="3984251"/>
            <a:ext cx="2709004" cy="1522789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43401" y="3985223"/>
            <a:ext cx="2651229" cy="1520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01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Título"/>
          <p:cNvSpPr>
            <a:spLocks noGrp="1"/>
          </p:cNvSpPr>
          <p:nvPr>
            <p:ph type="title"/>
          </p:nvPr>
        </p:nvSpPr>
        <p:spPr>
          <a:xfrm>
            <a:off x="5520275" y="157796"/>
            <a:ext cx="5032223" cy="682722"/>
          </a:xfrm>
        </p:spPr>
        <p:txBody>
          <a:bodyPr/>
          <a:lstStyle/>
          <a:p>
            <a:endParaRPr lang="es-ES"/>
          </a:p>
        </p:txBody>
      </p:sp>
      <p:sp>
        <p:nvSpPr>
          <p:cNvPr id="8" name="7 Marcador de texto"/>
          <p:cNvSpPr>
            <a:spLocks noGrp="1"/>
          </p:cNvSpPr>
          <p:nvPr>
            <p:ph type="body" sz="quarter" idx="13"/>
          </p:nvPr>
        </p:nvSpPr>
        <p:spPr>
          <a:xfrm>
            <a:off x="3849688" y="1025414"/>
            <a:ext cx="6702809" cy="491657"/>
          </a:xfrm>
        </p:spPr>
        <p:txBody>
          <a:bodyPr/>
          <a:lstStyle/>
          <a:p>
            <a:endParaRPr lang="es-ES"/>
          </a:p>
        </p:txBody>
      </p:sp>
      <p:sp>
        <p:nvSpPr>
          <p:cNvPr id="9" name="8 Marcador de texto"/>
          <p:cNvSpPr>
            <a:spLocks noGrp="1"/>
          </p:cNvSpPr>
          <p:nvPr>
            <p:ph type="body" sz="quarter" idx="14"/>
          </p:nvPr>
        </p:nvSpPr>
        <p:spPr>
          <a:xfrm>
            <a:off x="3849687" y="1598959"/>
            <a:ext cx="6702809" cy="491657"/>
          </a:xfrm>
        </p:spPr>
        <p:txBody>
          <a:bodyPr/>
          <a:lstStyle/>
          <a:p>
            <a:endParaRPr lang="es-ES"/>
          </a:p>
        </p:txBody>
      </p:sp>
      <p:sp>
        <p:nvSpPr>
          <p:cNvPr id="10" name="9 Marcador de contenido"/>
          <p:cNvSpPr>
            <a:spLocks noGrp="1"/>
          </p:cNvSpPr>
          <p:nvPr>
            <p:ph sz="quarter" idx="15"/>
          </p:nvPr>
        </p:nvSpPr>
        <p:spPr>
          <a:xfrm>
            <a:off x="1774522" y="2311901"/>
            <a:ext cx="8640000" cy="4149918"/>
          </a:xfrm>
        </p:spPr>
        <p:txBody>
          <a:bodyPr/>
          <a:lstStyle/>
          <a:p>
            <a:endParaRPr lang="es-E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2349" y="-1490"/>
            <a:ext cx="4709652" cy="68934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16" b="2022"/>
          <a:stretch/>
        </p:blipFill>
        <p:spPr>
          <a:xfrm>
            <a:off x="0" y="0"/>
            <a:ext cx="7482349" cy="6892413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52" y="461629"/>
            <a:ext cx="2196147" cy="1196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071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4042" r="10354"/>
          <a:stretch/>
        </p:blipFill>
        <p:spPr>
          <a:xfrm>
            <a:off x="5708432" y="4989125"/>
            <a:ext cx="2763011" cy="1563123"/>
          </a:xfrm>
          <a:prstGeom prst="rect">
            <a:avLst/>
          </a:prstGeom>
        </p:spPr>
      </p:pic>
      <p:pic>
        <p:nvPicPr>
          <p:cNvPr id="46082" name="Picture 3" descr="C:\Users\EGC021\Pictures\car to go ho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2905119"/>
            <a:ext cx="3169919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6083" name="81 Conector recto"/>
          <p:cNvCxnSpPr>
            <a:cxnSpLocks noChangeShapeType="1"/>
          </p:cNvCxnSpPr>
          <p:nvPr/>
        </p:nvCxnSpPr>
        <p:spPr bwMode="auto">
          <a:xfrm rot="5400000" flipH="1" flipV="1">
            <a:off x="4293923" y="3385344"/>
            <a:ext cx="1588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cxnSp>
      <p:sp>
        <p:nvSpPr>
          <p:cNvPr id="46084" name="7 Rectángulo"/>
          <p:cNvSpPr>
            <a:spLocks noChangeArrowheads="1"/>
          </p:cNvSpPr>
          <p:nvPr/>
        </p:nvSpPr>
        <p:spPr bwMode="auto">
          <a:xfrm>
            <a:off x="1386840" y="3105150"/>
            <a:ext cx="6096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rgbClr val="767171"/>
                </a:solidFill>
                <a:latin typeface="Gill Sans MT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rgbClr val="767171"/>
                </a:solidFill>
                <a:latin typeface="Gill Sans MT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rgbClr val="767171"/>
                </a:solidFill>
                <a:latin typeface="Gill Sans MT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rgbClr val="767171"/>
                </a:solidFill>
                <a:latin typeface="Gill Sans MT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rgbClr val="767171"/>
                </a:solidFill>
                <a:latin typeface="Gill Sans MT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67171"/>
                </a:solidFill>
                <a:latin typeface="Gill Sans MT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67171"/>
                </a:solidFill>
                <a:latin typeface="Gill Sans MT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67171"/>
                </a:solidFill>
                <a:latin typeface="Gill Sans MT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67171"/>
                </a:solidFill>
                <a:latin typeface="Gill Sans MT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s-ES" altLang="es-ES" sz="18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Сервисы совместного пользования </a:t>
            </a:r>
            <a:r>
              <a:rPr lang="es-ES" dirty="0" smtClean="0"/>
              <a:t>(</a:t>
            </a:r>
            <a:r>
              <a:rPr lang="ru-RU" dirty="0" smtClean="0"/>
              <a:t>в основном </a:t>
            </a:r>
            <a:r>
              <a:rPr lang="ru-RU" dirty="0" smtClean="0"/>
              <a:t>электротранспорт</a:t>
            </a:r>
            <a:r>
              <a:rPr lang="es-ES" dirty="0" smtClean="0"/>
              <a:t>)</a:t>
            </a:r>
            <a:endParaRPr lang="es-ES" dirty="0"/>
          </a:p>
        </p:txBody>
      </p:sp>
      <p:pic>
        <p:nvPicPr>
          <p:cNvPr id="46087" name="Picture 5" descr="C:\Users\EGC021\Pictures\emov-madrid-2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51"/>
          <a:stretch/>
        </p:blipFill>
        <p:spPr bwMode="auto">
          <a:xfrm>
            <a:off x="203200" y="5063067"/>
            <a:ext cx="3317240" cy="1488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8" name="AutoShape 13" descr="Resultado de imagen de zity madrid"/>
          <p:cNvSpPr>
            <a:spLocks noChangeAspect="1" noChangeArrowheads="1"/>
          </p:cNvSpPr>
          <p:nvPr/>
        </p:nvSpPr>
        <p:spPr bwMode="auto">
          <a:xfrm>
            <a:off x="5892800" y="3276600"/>
            <a:ext cx="40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rgbClr val="767171"/>
                </a:solidFill>
                <a:latin typeface="Gill Sans MT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rgbClr val="767171"/>
                </a:solidFill>
                <a:latin typeface="Gill Sans MT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rgbClr val="767171"/>
                </a:solidFill>
                <a:latin typeface="Gill Sans MT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rgbClr val="767171"/>
                </a:solidFill>
                <a:latin typeface="Gill Sans MT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rgbClr val="767171"/>
                </a:solidFill>
                <a:latin typeface="Gill Sans MT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67171"/>
                </a:solidFill>
                <a:latin typeface="Gill Sans MT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67171"/>
                </a:solidFill>
                <a:latin typeface="Gill Sans MT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67171"/>
                </a:solidFill>
                <a:latin typeface="Gill Sans MT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67171"/>
                </a:solidFill>
                <a:latin typeface="Gill Sans MT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s-ES" sz="18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46089" name="AutoShape 15" descr="Resultado de imagen de zity madrid"/>
          <p:cNvSpPr>
            <a:spLocks noChangeAspect="1" noChangeArrowheads="1"/>
          </p:cNvSpPr>
          <p:nvPr/>
        </p:nvSpPr>
        <p:spPr bwMode="auto">
          <a:xfrm>
            <a:off x="5892800" y="3276600"/>
            <a:ext cx="40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rgbClr val="767171"/>
                </a:solidFill>
                <a:latin typeface="Gill Sans MT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rgbClr val="767171"/>
                </a:solidFill>
                <a:latin typeface="Gill Sans MT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rgbClr val="767171"/>
                </a:solidFill>
                <a:latin typeface="Gill Sans MT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rgbClr val="767171"/>
                </a:solidFill>
                <a:latin typeface="Gill Sans MT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rgbClr val="767171"/>
                </a:solidFill>
                <a:latin typeface="Gill Sans MT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67171"/>
                </a:solidFill>
                <a:latin typeface="Gill Sans MT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67171"/>
                </a:solidFill>
                <a:latin typeface="Gill Sans MT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67171"/>
                </a:solidFill>
                <a:latin typeface="Gill Sans MT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67171"/>
                </a:solidFill>
                <a:latin typeface="Gill Sans MT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s-ES" sz="1800">
              <a:solidFill>
                <a:schemeClr val="tx1"/>
              </a:solidFill>
              <a:latin typeface="Arial" pitchFamily="34" charset="0"/>
            </a:endParaRPr>
          </a:p>
        </p:txBody>
      </p:sp>
      <p:pic>
        <p:nvPicPr>
          <p:cNvPr id="46090" name="Picture 16" descr="zity-carsharing-madrid_web-e1509712984891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01"/>
          <a:stretch/>
        </p:blipFill>
        <p:spPr bwMode="auto">
          <a:xfrm>
            <a:off x="3655055" y="4990149"/>
            <a:ext cx="1889336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14 CuadroTexto"/>
          <p:cNvSpPr txBox="1"/>
          <p:nvPr/>
        </p:nvSpPr>
        <p:spPr>
          <a:xfrm>
            <a:off x="203200" y="2889879"/>
            <a:ext cx="1341120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s-ES" sz="1400" b="1" dirty="0" smtClean="0"/>
              <a:t>Car2Go (2015)</a:t>
            </a:r>
            <a:endParaRPr lang="es-ES" sz="1400" b="1" dirty="0"/>
          </a:p>
        </p:txBody>
      </p:sp>
      <p:sp>
        <p:nvSpPr>
          <p:cNvPr id="16" name="15 CuadroTexto"/>
          <p:cNvSpPr txBox="1"/>
          <p:nvPr/>
        </p:nvSpPr>
        <p:spPr>
          <a:xfrm>
            <a:off x="182880" y="4994987"/>
            <a:ext cx="1953545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s-ES" sz="1400" b="1" dirty="0" err="1" smtClean="0"/>
              <a:t>eMOV</a:t>
            </a:r>
            <a:r>
              <a:rPr lang="es-ES" sz="1400" b="1" dirty="0" smtClean="0"/>
              <a:t> (</a:t>
            </a:r>
            <a:r>
              <a:rPr lang="es-ES" sz="1400" b="1" dirty="0" err="1" smtClean="0"/>
              <a:t>end</a:t>
            </a:r>
            <a:r>
              <a:rPr lang="es-ES" sz="1400" b="1" dirty="0" smtClean="0"/>
              <a:t> of 2016)</a:t>
            </a:r>
            <a:endParaRPr lang="es-ES" sz="1400" b="1" dirty="0"/>
          </a:p>
        </p:txBody>
      </p:sp>
      <p:sp>
        <p:nvSpPr>
          <p:cNvPr id="17" name="16 CuadroTexto"/>
          <p:cNvSpPr txBox="1"/>
          <p:nvPr/>
        </p:nvSpPr>
        <p:spPr>
          <a:xfrm>
            <a:off x="3637274" y="4989126"/>
            <a:ext cx="1605279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s-ES" sz="1400" b="1" dirty="0" err="1" smtClean="0"/>
              <a:t>Zity</a:t>
            </a:r>
            <a:r>
              <a:rPr lang="es-ES" sz="1400" b="1" dirty="0" smtClean="0"/>
              <a:t> (</a:t>
            </a:r>
            <a:r>
              <a:rPr lang="es-ES" sz="1400" b="1" dirty="0" err="1" smtClean="0"/>
              <a:t>end</a:t>
            </a:r>
            <a:r>
              <a:rPr lang="es-ES" sz="1400" b="1" dirty="0" smtClean="0"/>
              <a:t> of 2017)</a:t>
            </a:r>
            <a:endParaRPr lang="es-ES" sz="1400" b="1" dirty="0"/>
          </a:p>
        </p:txBody>
      </p:sp>
      <p:sp>
        <p:nvSpPr>
          <p:cNvPr id="19" name="18 CuadroTexto"/>
          <p:cNvSpPr txBox="1"/>
          <p:nvPr/>
        </p:nvSpPr>
        <p:spPr>
          <a:xfrm>
            <a:off x="5708432" y="5017046"/>
            <a:ext cx="1605279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s-ES" sz="1400" b="1" dirty="0" err="1" smtClean="0"/>
              <a:t>Wible</a:t>
            </a:r>
            <a:r>
              <a:rPr lang="es-ES" sz="1400" b="1" dirty="0" smtClean="0"/>
              <a:t> (2018)</a:t>
            </a:r>
            <a:endParaRPr lang="es-ES" sz="1400" b="1" dirty="0"/>
          </a:p>
        </p:txBody>
      </p:sp>
      <p:cxnSp>
        <p:nvCxnSpPr>
          <p:cNvPr id="24" name="81 Conector recto"/>
          <p:cNvCxnSpPr>
            <a:cxnSpLocks noChangeShapeType="1"/>
          </p:cNvCxnSpPr>
          <p:nvPr/>
        </p:nvCxnSpPr>
        <p:spPr bwMode="auto">
          <a:xfrm rot="5400000" flipH="1" flipV="1">
            <a:off x="7515066" y="3197548"/>
            <a:ext cx="1588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cxnSp>
      <p:pic>
        <p:nvPicPr>
          <p:cNvPr id="25" name="Picture 11" descr="19933005_149367082296991_3750788540095528960_n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6" t="25666" r="14347" b="21167"/>
          <a:stretch/>
        </p:blipFill>
        <p:spPr bwMode="auto">
          <a:xfrm>
            <a:off x="3644477" y="3027010"/>
            <a:ext cx="1930400" cy="1962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Imagen 3"/>
          <p:cNvPicPr>
            <a:picLocks noChangeAspect="1"/>
          </p:cNvPicPr>
          <p:nvPr/>
        </p:nvPicPr>
        <p:blipFill rotWithShape="1">
          <a:blip r:embed="rId8"/>
          <a:srcRect l="37010" t="51967" r="29317" b="27795"/>
          <a:stretch/>
        </p:blipFill>
        <p:spPr>
          <a:xfrm>
            <a:off x="3630215" y="1351443"/>
            <a:ext cx="4733434" cy="1600201"/>
          </a:xfrm>
          <a:prstGeom prst="rect">
            <a:avLst/>
          </a:prstGeom>
        </p:spPr>
      </p:pic>
      <p:sp>
        <p:nvSpPr>
          <p:cNvPr id="27" name="2 CuadroTexto"/>
          <p:cNvSpPr txBox="1"/>
          <p:nvPr/>
        </p:nvSpPr>
        <p:spPr>
          <a:xfrm>
            <a:off x="3404023" y="1228725"/>
            <a:ext cx="1341120" cy="27699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s-ES" sz="1200" b="1" dirty="0" err="1" smtClean="0"/>
              <a:t>eCooltra</a:t>
            </a:r>
            <a:r>
              <a:rPr lang="es-ES" sz="1200" b="1" dirty="0" smtClean="0"/>
              <a:t> (2016)</a:t>
            </a:r>
            <a:endParaRPr lang="es-ES" sz="1200" b="1" dirty="0"/>
          </a:p>
        </p:txBody>
      </p:sp>
      <p:sp>
        <p:nvSpPr>
          <p:cNvPr id="28" name="16 CuadroTexto"/>
          <p:cNvSpPr txBox="1"/>
          <p:nvPr/>
        </p:nvSpPr>
        <p:spPr>
          <a:xfrm>
            <a:off x="4821343" y="1242625"/>
            <a:ext cx="1175589" cy="27699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s-ES" sz="1200" b="1" dirty="0" err="1" smtClean="0"/>
              <a:t>Muving</a:t>
            </a:r>
            <a:r>
              <a:rPr lang="es-ES" sz="1200" b="1" dirty="0" smtClean="0"/>
              <a:t> (2017)</a:t>
            </a:r>
            <a:endParaRPr lang="es-ES" sz="1200" b="1" dirty="0"/>
          </a:p>
        </p:txBody>
      </p:sp>
      <p:sp>
        <p:nvSpPr>
          <p:cNvPr id="29" name="17 CuadroTexto"/>
          <p:cNvSpPr txBox="1"/>
          <p:nvPr/>
        </p:nvSpPr>
        <p:spPr>
          <a:xfrm>
            <a:off x="6088372" y="1244505"/>
            <a:ext cx="1049451" cy="27511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s-ES" sz="1200" b="1" dirty="0" err="1" smtClean="0"/>
              <a:t>Coup</a:t>
            </a:r>
            <a:r>
              <a:rPr lang="es-ES" sz="1200" b="1" dirty="0" smtClean="0"/>
              <a:t> (2018)</a:t>
            </a:r>
            <a:endParaRPr lang="es-ES" sz="1200" b="1" dirty="0"/>
          </a:p>
        </p:txBody>
      </p:sp>
      <p:sp>
        <p:nvSpPr>
          <p:cNvPr id="30" name="18 CuadroTexto"/>
          <p:cNvSpPr txBox="1"/>
          <p:nvPr/>
        </p:nvSpPr>
        <p:spPr>
          <a:xfrm>
            <a:off x="3624157" y="2999601"/>
            <a:ext cx="1341120" cy="27699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s-ES" sz="1200" b="1" dirty="0" err="1" smtClean="0"/>
              <a:t>ioScoot</a:t>
            </a:r>
            <a:r>
              <a:rPr lang="es-ES" sz="1200" b="1" dirty="0" smtClean="0"/>
              <a:t> (2017)</a:t>
            </a:r>
            <a:endParaRPr lang="es-ES" sz="1200" b="1" dirty="0"/>
          </a:p>
        </p:txBody>
      </p:sp>
      <p:sp>
        <p:nvSpPr>
          <p:cNvPr id="31" name="19 CuadroTexto"/>
          <p:cNvSpPr txBox="1"/>
          <p:nvPr/>
        </p:nvSpPr>
        <p:spPr>
          <a:xfrm>
            <a:off x="7274983" y="1243564"/>
            <a:ext cx="1088666" cy="27699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s-ES" sz="1200" b="1" dirty="0" err="1" smtClean="0"/>
              <a:t>Movo</a:t>
            </a:r>
            <a:r>
              <a:rPr lang="es-ES" sz="1200" b="1" dirty="0" smtClean="0"/>
              <a:t> (2018)</a:t>
            </a:r>
            <a:endParaRPr lang="es-ES" sz="1200" b="1" dirty="0"/>
          </a:p>
        </p:txBody>
      </p:sp>
      <p:pic>
        <p:nvPicPr>
          <p:cNvPr id="33" name="Imagen 4"/>
          <p:cNvPicPr>
            <a:picLocks noChangeAspect="1"/>
          </p:cNvPicPr>
          <p:nvPr/>
        </p:nvPicPr>
        <p:blipFill rotWithShape="1">
          <a:blip r:embed="rId9"/>
          <a:srcRect l="39061" t="51533" r="45576" b="23432"/>
          <a:stretch/>
        </p:blipFill>
        <p:spPr>
          <a:xfrm>
            <a:off x="5698914" y="3040052"/>
            <a:ext cx="2133600" cy="1955801"/>
          </a:xfrm>
          <a:prstGeom prst="rect">
            <a:avLst/>
          </a:prstGeom>
        </p:spPr>
      </p:pic>
      <p:sp>
        <p:nvSpPr>
          <p:cNvPr id="34" name="15 CuadroTexto"/>
          <p:cNvSpPr txBox="1"/>
          <p:nvPr/>
        </p:nvSpPr>
        <p:spPr>
          <a:xfrm>
            <a:off x="5716058" y="2965012"/>
            <a:ext cx="1737783" cy="27699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s-ES" sz="1200" b="1" dirty="0" smtClean="0"/>
              <a:t>Acciona (</a:t>
            </a:r>
            <a:r>
              <a:rPr lang="es-ES" sz="1200" b="1" dirty="0" err="1" smtClean="0"/>
              <a:t>october</a:t>
            </a:r>
            <a:r>
              <a:rPr lang="es-ES" sz="1200" b="1" dirty="0" smtClean="0"/>
              <a:t> 2018)</a:t>
            </a:r>
            <a:endParaRPr lang="es-ES" sz="1200" b="1" dirty="0"/>
          </a:p>
        </p:txBody>
      </p:sp>
      <p:pic>
        <p:nvPicPr>
          <p:cNvPr id="35" name="Imagen 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40"/>
          <a:stretch/>
        </p:blipFill>
        <p:spPr>
          <a:xfrm>
            <a:off x="8557535" y="1320800"/>
            <a:ext cx="3084203" cy="3171374"/>
          </a:xfrm>
          <a:prstGeom prst="rect">
            <a:avLst/>
          </a:prstGeom>
          <a:ln>
            <a:solidFill>
              <a:srgbClr val="000000">
                <a:alpha val="25882"/>
              </a:srgbClr>
            </a:solidFill>
          </a:ln>
        </p:spPr>
      </p:pic>
      <p:sp>
        <p:nvSpPr>
          <p:cNvPr id="36" name="15 CuadroTexto"/>
          <p:cNvSpPr txBox="1"/>
          <p:nvPr/>
        </p:nvSpPr>
        <p:spPr>
          <a:xfrm>
            <a:off x="8533488" y="1251729"/>
            <a:ext cx="1737783" cy="27699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s-ES" sz="1200" b="1" dirty="0" err="1" smtClean="0"/>
              <a:t>BiciMAD</a:t>
            </a:r>
            <a:r>
              <a:rPr lang="es-ES" sz="1200" b="1" dirty="0" smtClean="0"/>
              <a:t> (june 2014)</a:t>
            </a:r>
            <a:endParaRPr lang="es-ES" sz="1200" b="1" dirty="0"/>
          </a:p>
        </p:txBody>
      </p:sp>
      <p:pic>
        <p:nvPicPr>
          <p:cNvPr id="37" name="Imagen 36"/>
          <p:cNvPicPr>
            <a:picLocks noChangeAspect="1"/>
          </p:cNvPicPr>
          <p:nvPr/>
        </p:nvPicPr>
        <p:blipFill rotWithShape="1">
          <a:blip r:embed="rId11"/>
          <a:srcRect l="42207" t="54749"/>
          <a:stretch/>
        </p:blipFill>
        <p:spPr>
          <a:xfrm>
            <a:off x="8600936" y="4603200"/>
            <a:ext cx="3040801" cy="1640460"/>
          </a:xfrm>
          <a:prstGeom prst="rect">
            <a:avLst/>
          </a:prstGeom>
        </p:spPr>
      </p:pic>
      <p:sp>
        <p:nvSpPr>
          <p:cNvPr id="39" name="14 CuadroTexto"/>
          <p:cNvSpPr txBox="1"/>
          <p:nvPr/>
        </p:nvSpPr>
        <p:spPr>
          <a:xfrm>
            <a:off x="8557535" y="4591881"/>
            <a:ext cx="1527712" cy="27699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s-ES" sz="1200" b="1" dirty="0" err="1" smtClean="0"/>
              <a:t>Mobike</a:t>
            </a:r>
            <a:r>
              <a:rPr lang="es-ES" sz="1200" b="1" dirty="0" smtClean="0"/>
              <a:t> (June 2018)</a:t>
            </a:r>
            <a:endParaRPr lang="es-ES" sz="1200" b="1" dirty="0"/>
          </a:p>
        </p:txBody>
      </p:sp>
      <p:pic>
        <p:nvPicPr>
          <p:cNvPr id="40" name="Picture 2" descr="Resultado de imagen de bluemove madrid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3" t="9098" r="52405" b="45283"/>
          <a:stretch/>
        </p:blipFill>
        <p:spPr bwMode="auto">
          <a:xfrm>
            <a:off x="101600" y="974306"/>
            <a:ext cx="1780118" cy="127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" descr="Resultado de imagen de Respiro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796" y="1456925"/>
            <a:ext cx="2555647" cy="1515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14 CuadroTexto"/>
          <p:cNvSpPr txBox="1"/>
          <p:nvPr/>
        </p:nvSpPr>
        <p:spPr>
          <a:xfrm>
            <a:off x="1134196" y="1132005"/>
            <a:ext cx="2032081" cy="27699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s-ES" sz="1200" b="1" dirty="0" err="1" smtClean="0"/>
              <a:t>Bluemove</a:t>
            </a:r>
            <a:r>
              <a:rPr lang="es-ES" sz="1200" b="1" dirty="0" smtClean="0"/>
              <a:t> + Respiro ( 2010)</a:t>
            </a:r>
            <a:endParaRPr lang="es-ES" sz="1200" b="1" dirty="0"/>
          </a:p>
        </p:txBody>
      </p:sp>
    </p:spTree>
    <p:extLst>
      <p:ext uri="{BB962C8B-B14F-4D97-AF65-F5344CB8AC3E}">
        <p14:creationId xmlns:p14="http://schemas.microsoft.com/office/powerpoint/2010/main" val="223158559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3006811" y="150943"/>
            <a:ext cx="8843257" cy="817200"/>
          </a:xfrm>
        </p:spPr>
        <p:txBody>
          <a:bodyPr>
            <a:normAutofit fontScale="90000"/>
          </a:bodyPr>
          <a:lstStyle/>
          <a:p>
            <a:r>
              <a:rPr lang="ru-RU" sz="3200" dirty="0" smtClean="0"/>
              <a:t>Новые вызовы кажды</a:t>
            </a:r>
            <a:r>
              <a:rPr lang="ru-RU" sz="3200" dirty="0" smtClean="0"/>
              <a:t>й день </a:t>
            </a:r>
            <a:r>
              <a:rPr lang="es-ES" sz="3200" dirty="0" smtClean="0"/>
              <a:t>(</a:t>
            </a:r>
            <a:r>
              <a:rPr lang="ru-RU" sz="3200" dirty="0" err="1" smtClean="0"/>
              <a:t>электроскутеры</a:t>
            </a:r>
            <a:r>
              <a:rPr lang="ru-RU" sz="3200" dirty="0" smtClean="0"/>
              <a:t>)</a:t>
            </a:r>
            <a:endParaRPr lang="es-ES" sz="3200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/>
          <a:srcRect l="29067" t="11453" r="30705" b="5641"/>
          <a:stretch/>
        </p:blipFill>
        <p:spPr>
          <a:xfrm>
            <a:off x="612544" y="892317"/>
            <a:ext cx="5128592" cy="5945414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/>
          <a:srcRect l="28978" t="23879" r="30934" b="9688"/>
          <a:stretch/>
        </p:blipFill>
        <p:spPr>
          <a:xfrm>
            <a:off x="5741136" y="841518"/>
            <a:ext cx="6108932" cy="5694542"/>
          </a:xfrm>
          <a:prstGeom prst="rect">
            <a:avLst/>
          </a:prstGeom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48" t="23842" r="28551"/>
          <a:stretch/>
        </p:blipFill>
        <p:spPr bwMode="auto">
          <a:xfrm>
            <a:off x="6424775" y="850023"/>
            <a:ext cx="5581902" cy="5571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75" t="28935" r="32399"/>
          <a:stretch/>
        </p:blipFill>
        <p:spPr bwMode="auto">
          <a:xfrm>
            <a:off x="6272374" y="841518"/>
            <a:ext cx="5425293" cy="5918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1" t="28240" r="28941"/>
          <a:stretch/>
        </p:blipFill>
        <p:spPr bwMode="auto">
          <a:xfrm>
            <a:off x="612544" y="1222236"/>
            <a:ext cx="5283199" cy="4933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95" t="14815" r="32400"/>
          <a:stretch/>
        </p:blipFill>
        <p:spPr bwMode="auto">
          <a:xfrm>
            <a:off x="1434083" y="676397"/>
            <a:ext cx="4461660" cy="5918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1708841" y="2760134"/>
            <a:ext cx="9431867" cy="1200329"/>
          </a:xfrm>
          <a:prstGeom prst="rect">
            <a:avLst/>
          </a:prstGeom>
          <a:solidFill>
            <a:srgbClr val="FF0000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Не соответствуют </a:t>
            </a:r>
            <a:r>
              <a:rPr lang="ru-RU" dirty="0" smtClean="0">
                <a:solidFill>
                  <a:schemeClr val="bg1"/>
                </a:solidFill>
              </a:rPr>
              <a:t>новому уставу устойчивой мобильности</a:t>
            </a:r>
            <a:r>
              <a:rPr lang="es-ES" dirty="0" smtClean="0">
                <a:solidFill>
                  <a:schemeClr val="bg1"/>
                </a:solidFill>
              </a:rPr>
              <a:t>:</a:t>
            </a:r>
            <a:endParaRPr lang="es-ES" dirty="0" smtClean="0">
              <a:solidFill>
                <a:schemeClr val="bg1"/>
              </a:solidFill>
            </a:endParaRPr>
          </a:p>
          <a:p>
            <a:pPr fontAlgn="base"/>
            <a:endParaRPr lang="en-US" dirty="0" smtClean="0">
              <a:solidFill>
                <a:schemeClr val="bg1"/>
              </a:solidFill>
            </a:endParaRPr>
          </a:p>
          <a:p>
            <a:pPr fontAlgn="base"/>
            <a:r>
              <a:rPr lang="ru-RU" dirty="0" smtClean="0">
                <a:solidFill>
                  <a:schemeClr val="bg1"/>
                </a:solidFill>
              </a:rPr>
              <a:t>Необходимые требования</a:t>
            </a:r>
            <a:r>
              <a:rPr lang="en-US" dirty="0" smtClean="0">
                <a:solidFill>
                  <a:schemeClr val="bg1"/>
                </a:solidFill>
              </a:rPr>
              <a:t>: </a:t>
            </a:r>
            <a:r>
              <a:rPr lang="ru-RU" dirty="0" smtClean="0">
                <a:solidFill>
                  <a:schemeClr val="bg1"/>
                </a:solidFill>
              </a:rPr>
              <a:t>страховка водителей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r>
              <a:rPr lang="ru-RU" b="1" dirty="0" err="1" smtClean="0">
                <a:solidFill>
                  <a:schemeClr val="bg1"/>
                </a:solidFill>
              </a:rPr>
              <a:t>геолокация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  <a:endParaRPr lang="en-US" dirty="0">
              <a:solidFill>
                <a:schemeClr val="bg1"/>
              </a:solidFill>
            </a:endParaRPr>
          </a:p>
          <a:p>
            <a:endParaRPr lang="es-E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511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22/2/2019</a:t>
            </a:r>
            <a:endParaRPr lang="es-E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74" t="15972" r="22043"/>
          <a:stretch/>
        </p:blipFill>
        <p:spPr bwMode="auto">
          <a:xfrm>
            <a:off x="118533" y="1371600"/>
            <a:ext cx="5107671" cy="4272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95" t="17129" r="23474" b="2216"/>
          <a:stretch/>
        </p:blipFill>
        <p:spPr bwMode="auto">
          <a:xfrm>
            <a:off x="5226204" y="372533"/>
            <a:ext cx="6638460" cy="5520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541866" y="6028272"/>
            <a:ext cx="1102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u="sng" dirty="0">
                <a:solidFill>
                  <a:srgbClr val="0000FF"/>
                </a:solidFill>
                <a:latin typeface="Tahoma" panose="020B0604030504040204" pitchFamily="34" charset="0"/>
                <a:ea typeface="Calibri" panose="020F0502020204030204" pitchFamily="34" charset="0"/>
                <a:hlinkClick r:id="rId4"/>
              </a:rPr>
              <a:t>https://datos.madrid.es/sites/v/index.jsp?vgnextoid=7a318a0a1c1e8610VgnVCM1000001d4a900aRCRD&amp;vgnextchannel=374512b9ace9f310VgnVCM100000171f5a0aRCRD</a:t>
            </a:r>
            <a:endParaRPr lang="es-ES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87" t="63881" r="33449" b="31270"/>
          <a:stretch/>
        </p:blipFill>
        <p:spPr bwMode="auto">
          <a:xfrm>
            <a:off x="476403" y="4315432"/>
            <a:ext cx="4391930" cy="6740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9397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2" b="12058"/>
          <a:stretch/>
        </p:blipFill>
        <p:spPr>
          <a:xfrm>
            <a:off x="403576" y="2125698"/>
            <a:ext cx="7813191" cy="3924582"/>
          </a:xfrm>
          <a:prstGeom prst="rect">
            <a:avLst/>
          </a:prstGeom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КОМПАНИЯ ОБЩЕСТВЕННОГО ТРАНСПОРТА МАДРИДА</a:t>
            </a:r>
            <a:endParaRPr lang="es-ES" dirty="0"/>
          </a:p>
        </p:txBody>
      </p:sp>
      <p:pic>
        <p:nvPicPr>
          <p:cNvPr id="8" name="Marcador de contenido 7"/>
          <p:cNvPicPr>
            <a:picLocks noGrp="1" noChangeAspect="1"/>
          </p:cNvPicPr>
          <p:nvPr>
            <p:ph sz="quarter"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9223" y="2389626"/>
            <a:ext cx="1848596" cy="2464032"/>
          </a:xfrm>
        </p:spPr>
      </p:pic>
      <p:pic>
        <p:nvPicPr>
          <p:cNvPr id="6" name="5 Imagen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76"/>
          <a:stretch/>
        </p:blipFill>
        <p:spPr>
          <a:xfrm>
            <a:off x="9850030" y="2125698"/>
            <a:ext cx="1978633" cy="1300488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0030" y="3505200"/>
            <a:ext cx="1967967" cy="1348458"/>
          </a:xfrm>
          <a:prstGeom prst="rect">
            <a:avLst/>
          </a:prstGeom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9223" y="4929858"/>
            <a:ext cx="1950915" cy="1495015"/>
          </a:xfrm>
          <a:prstGeom prst="rect">
            <a:avLst/>
          </a:prstGeom>
        </p:spPr>
      </p:pic>
      <p:pic>
        <p:nvPicPr>
          <p:cNvPr id="12" name="Picture 2" descr="Resultado de imagen de aparcamientos EMT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243"/>
          <a:stretch/>
        </p:blipFill>
        <p:spPr bwMode="auto">
          <a:xfrm>
            <a:off x="9964211" y="4929858"/>
            <a:ext cx="1853785" cy="152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6 Marcador de contenido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7671" y="1184454"/>
            <a:ext cx="1594017" cy="1148869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285128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ru-RU" dirty="0" smtClean="0"/>
              <a:t>Основные показатели компании в </a:t>
            </a:r>
            <a:r>
              <a:rPr lang="es-ES" dirty="0" smtClean="0"/>
              <a:t>2018</a:t>
            </a:r>
            <a:r>
              <a:rPr lang="ru-RU" dirty="0" smtClean="0"/>
              <a:t> году</a:t>
            </a:r>
            <a:endParaRPr lang="es-ES" dirty="0"/>
          </a:p>
        </p:txBody>
      </p:sp>
      <p:sp>
        <p:nvSpPr>
          <p:cNvPr id="11" name="Marcador de texto 12"/>
          <p:cNvSpPr txBox="1">
            <a:spLocks/>
          </p:cNvSpPr>
          <p:nvPr/>
        </p:nvSpPr>
        <p:spPr>
          <a:xfrm>
            <a:off x="1238399" y="1551702"/>
            <a:ext cx="4122738" cy="62388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600" dirty="0" smtClean="0">
                <a:solidFill>
                  <a:srgbClr val="0072C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212 </a:t>
            </a:r>
            <a:r>
              <a:rPr lang="ru-RU" sz="1600" dirty="0" smtClean="0">
                <a:solidFill>
                  <a:srgbClr val="0072C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линий</a:t>
            </a:r>
            <a:r>
              <a:rPr lang="en-US" sz="1600" dirty="0" smtClean="0">
                <a:solidFill>
                  <a:srgbClr val="0072C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ru-RU" sz="1600" dirty="0" smtClean="0">
                <a:solidFill>
                  <a:srgbClr val="0072C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сеть -</a:t>
            </a:r>
            <a:r>
              <a:rPr lang="en-US" sz="1600" dirty="0" smtClean="0">
                <a:solidFill>
                  <a:srgbClr val="0072C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600" dirty="0" smtClean="0">
                <a:solidFill>
                  <a:srgbClr val="0072C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3.795 </a:t>
            </a:r>
            <a:r>
              <a:rPr lang="ru-RU" sz="1600" dirty="0" smtClean="0">
                <a:solidFill>
                  <a:srgbClr val="0072C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км.</a:t>
            </a:r>
            <a:endParaRPr lang="en-US" sz="1600" dirty="0">
              <a:solidFill>
                <a:srgbClr val="0072CE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600" dirty="0" smtClean="0">
                <a:solidFill>
                  <a:srgbClr val="0072C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10.515 </a:t>
            </a:r>
            <a:r>
              <a:rPr lang="ru-RU" sz="1600" dirty="0" smtClean="0">
                <a:solidFill>
                  <a:srgbClr val="0072C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остановок автобусов</a:t>
            </a:r>
            <a:endParaRPr lang="en-US" sz="1600" dirty="0">
              <a:solidFill>
                <a:srgbClr val="0072CE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2" name="Marcador de texto 13"/>
          <p:cNvSpPr txBox="1">
            <a:spLocks/>
          </p:cNvSpPr>
          <p:nvPr/>
        </p:nvSpPr>
        <p:spPr>
          <a:xfrm>
            <a:off x="1238399" y="4505254"/>
            <a:ext cx="4396431" cy="62388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600" dirty="0" smtClean="0">
                <a:solidFill>
                  <a:srgbClr val="0072C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Yearly production of 92,3 million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600" dirty="0" smtClean="0">
                <a:solidFill>
                  <a:srgbClr val="0072C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310.000 kilometers per labor day</a:t>
            </a:r>
            <a:endParaRPr lang="en-US" sz="1600" dirty="0">
              <a:solidFill>
                <a:srgbClr val="0072CE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3" name="Marcador de texto 14"/>
          <p:cNvSpPr txBox="1">
            <a:spLocks/>
          </p:cNvSpPr>
          <p:nvPr/>
        </p:nvSpPr>
        <p:spPr>
          <a:xfrm>
            <a:off x="1238399" y="2520912"/>
            <a:ext cx="4122738" cy="623888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600" dirty="0" smtClean="0">
                <a:solidFill>
                  <a:srgbClr val="0072C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2.049 </a:t>
            </a:r>
            <a:r>
              <a:rPr lang="ru-RU" sz="1600" dirty="0" smtClean="0">
                <a:solidFill>
                  <a:srgbClr val="0072C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автобусов </a:t>
            </a:r>
            <a:r>
              <a:rPr lang="en-US" sz="1600" dirty="0" smtClean="0">
                <a:solidFill>
                  <a:srgbClr val="0072C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(83</a:t>
            </a:r>
            <a:r>
              <a:rPr lang="en-US" sz="1600" dirty="0" smtClean="0">
                <a:solidFill>
                  <a:srgbClr val="0072C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% </a:t>
            </a:r>
            <a:r>
              <a:rPr lang="ru-RU" sz="1600" dirty="0" smtClean="0">
                <a:solidFill>
                  <a:srgbClr val="0072C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подвижного состава – экологически чистый транспорт</a:t>
            </a:r>
            <a:r>
              <a:rPr lang="en-US" sz="1600" dirty="0" smtClean="0">
                <a:solidFill>
                  <a:srgbClr val="0072C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)</a:t>
            </a:r>
            <a:endParaRPr lang="en-US" sz="1600" dirty="0" smtClean="0">
              <a:solidFill>
                <a:srgbClr val="0072CE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600" dirty="0" smtClean="0">
                <a:solidFill>
                  <a:srgbClr val="0072C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5</a:t>
            </a:r>
            <a:r>
              <a:rPr lang="ru-RU" sz="1600" dirty="0" smtClean="0">
                <a:solidFill>
                  <a:srgbClr val="0072C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автобусных депо</a:t>
            </a:r>
            <a:endParaRPr lang="en-US" sz="1600" dirty="0">
              <a:solidFill>
                <a:srgbClr val="0072CE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4" name="Marcador de texto 15"/>
          <p:cNvSpPr txBox="1">
            <a:spLocks/>
          </p:cNvSpPr>
          <p:nvPr/>
        </p:nvSpPr>
        <p:spPr>
          <a:xfrm>
            <a:off x="6587951" y="1551702"/>
            <a:ext cx="5019313" cy="62388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600" dirty="0" smtClean="0">
                <a:solidFill>
                  <a:schemeClr val="accent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78 </a:t>
            </a:r>
            <a:r>
              <a:rPr lang="ru-RU" sz="1600" dirty="0" smtClean="0">
                <a:solidFill>
                  <a:schemeClr val="accent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эвакуаторов </a:t>
            </a:r>
            <a:r>
              <a:rPr lang="ru-RU" sz="1600" dirty="0">
                <a:solidFill>
                  <a:schemeClr val="accent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в</a:t>
            </a:r>
            <a:r>
              <a:rPr lang="en-US" sz="1600" dirty="0" smtClean="0">
                <a:solidFill>
                  <a:schemeClr val="accent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600" dirty="0" smtClean="0">
                <a:solidFill>
                  <a:schemeClr val="accent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7 </a:t>
            </a:r>
            <a:r>
              <a:rPr lang="ru-RU" sz="1600" dirty="0" smtClean="0">
                <a:solidFill>
                  <a:schemeClr val="accent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депо</a:t>
            </a:r>
            <a:endParaRPr lang="en-US" sz="1600" dirty="0" smtClean="0">
              <a:solidFill>
                <a:schemeClr val="accent5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600" dirty="0" smtClean="0">
                <a:solidFill>
                  <a:schemeClr val="accent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86.428 </a:t>
            </a:r>
            <a:r>
              <a:rPr lang="ru-RU" sz="1600" dirty="0" smtClean="0">
                <a:solidFill>
                  <a:schemeClr val="accent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раз за год используются эвакуаторы</a:t>
            </a:r>
            <a:endParaRPr lang="en-US" sz="1600" dirty="0">
              <a:solidFill>
                <a:schemeClr val="accent5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5" name="Marcador de texto 16"/>
          <p:cNvSpPr txBox="1">
            <a:spLocks/>
          </p:cNvSpPr>
          <p:nvPr/>
        </p:nvSpPr>
        <p:spPr>
          <a:xfrm>
            <a:off x="6619926" y="4445084"/>
            <a:ext cx="4842199" cy="62388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s-ES" sz="1600" dirty="0" smtClean="0">
                <a:solidFill>
                  <a:schemeClr val="accent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80 </a:t>
            </a:r>
            <a:r>
              <a:rPr lang="ru-RU" sz="1600" dirty="0" smtClean="0">
                <a:solidFill>
                  <a:schemeClr val="accent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кабин канатной дороги</a:t>
            </a:r>
            <a:endParaRPr lang="en-US" sz="1600" dirty="0" smtClean="0">
              <a:solidFill>
                <a:schemeClr val="accent2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ru-RU" sz="1600" dirty="0" smtClean="0">
                <a:solidFill>
                  <a:schemeClr val="accent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Максимальная провозная способность </a:t>
            </a:r>
            <a:r>
              <a:rPr lang="es-ES" sz="1600" dirty="0" smtClean="0">
                <a:solidFill>
                  <a:schemeClr val="accent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: </a:t>
            </a:r>
            <a:r>
              <a:rPr lang="es-ES" sz="1600" dirty="0" smtClean="0">
                <a:solidFill>
                  <a:schemeClr val="accent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1.200 </a:t>
            </a:r>
            <a:r>
              <a:rPr lang="ru-RU" sz="1600" dirty="0" smtClean="0">
                <a:solidFill>
                  <a:schemeClr val="accent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пассажиров в час</a:t>
            </a:r>
            <a:endParaRPr lang="es-ES" sz="1600" dirty="0">
              <a:solidFill>
                <a:schemeClr val="accent2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6" name="Marcador de texto 17"/>
          <p:cNvSpPr txBox="1">
            <a:spLocks/>
          </p:cNvSpPr>
          <p:nvPr/>
        </p:nvSpPr>
        <p:spPr>
          <a:xfrm>
            <a:off x="6619926" y="2294188"/>
            <a:ext cx="5243536" cy="95635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600" dirty="0" smtClean="0">
                <a:solidFill>
                  <a:schemeClr val="accent3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2.028 </a:t>
            </a:r>
            <a:r>
              <a:rPr lang="ru-RU" sz="1600" dirty="0" err="1" smtClean="0">
                <a:solidFill>
                  <a:schemeClr val="accent3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электровелосипедов</a:t>
            </a:r>
            <a:endParaRPr lang="en-US" sz="1600" dirty="0" smtClean="0">
              <a:solidFill>
                <a:schemeClr val="accent3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600" dirty="0" smtClean="0">
                <a:solidFill>
                  <a:schemeClr val="accent3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65.723 </a:t>
            </a:r>
            <a:r>
              <a:rPr lang="ru-RU" sz="1600" dirty="0" smtClean="0">
                <a:solidFill>
                  <a:schemeClr val="accent3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пользователей</a:t>
            </a:r>
            <a:r>
              <a:rPr lang="en-US" sz="1600" dirty="0" smtClean="0">
                <a:solidFill>
                  <a:schemeClr val="accent3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en-US" sz="1600" dirty="0" smtClean="0">
                <a:solidFill>
                  <a:schemeClr val="accent3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3.573.859 </a:t>
            </a:r>
            <a:r>
              <a:rPr lang="ru-RU" sz="1600" dirty="0" smtClean="0">
                <a:solidFill>
                  <a:schemeClr val="accent3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поездок</a:t>
            </a:r>
            <a:endParaRPr lang="en-US" sz="1600" dirty="0" smtClean="0">
              <a:solidFill>
                <a:schemeClr val="accent3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600" dirty="0" smtClean="0">
                <a:solidFill>
                  <a:schemeClr val="accent3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165 </a:t>
            </a:r>
            <a:r>
              <a:rPr lang="ru-RU" sz="1600" dirty="0" smtClean="0">
                <a:solidFill>
                  <a:schemeClr val="accent3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велосипедных станций</a:t>
            </a:r>
            <a:endParaRPr lang="en-US" sz="1600" dirty="0">
              <a:solidFill>
                <a:schemeClr val="accent3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7" name="Marcador de texto 17"/>
          <p:cNvSpPr txBox="1">
            <a:spLocks/>
          </p:cNvSpPr>
          <p:nvPr/>
        </p:nvSpPr>
        <p:spPr>
          <a:xfrm>
            <a:off x="6619926" y="3369144"/>
            <a:ext cx="5243536" cy="107594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600" dirty="0" smtClean="0">
                <a:solidFill>
                  <a:schemeClr val="accent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21 </a:t>
            </a:r>
            <a:r>
              <a:rPr lang="ru-RU" sz="1600" dirty="0" smtClean="0">
                <a:solidFill>
                  <a:schemeClr val="accent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парковка</a:t>
            </a:r>
            <a:r>
              <a:rPr lang="en-US" sz="1600" dirty="0" smtClean="0">
                <a:solidFill>
                  <a:schemeClr val="accent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: </a:t>
            </a:r>
            <a:r>
              <a:rPr lang="en-US" sz="1600" dirty="0" smtClean="0">
                <a:solidFill>
                  <a:schemeClr val="accent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10.188 </a:t>
            </a:r>
            <a:r>
              <a:rPr lang="ru-RU" sz="1600" dirty="0" smtClean="0">
                <a:solidFill>
                  <a:schemeClr val="accent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парковочных мест</a:t>
            </a:r>
            <a:endParaRPr lang="en-US" sz="1600" dirty="0" smtClean="0">
              <a:solidFill>
                <a:schemeClr val="accent4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600" dirty="0" smtClean="0">
                <a:solidFill>
                  <a:schemeClr val="accent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86 </a:t>
            </a:r>
            <a:r>
              <a:rPr lang="ru-RU" sz="1600" dirty="0" smtClean="0">
                <a:solidFill>
                  <a:schemeClr val="accent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мест для велосипедов в </a:t>
            </a:r>
            <a:r>
              <a:rPr lang="en-US" sz="1600" dirty="0" err="1" smtClean="0">
                <a:solidFill>
                  <a:schemeClr val="accent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Bicipark</a:t>
            </a:r>
            <a:endParaRPr lang="en-US" sz="1600" dirty="0" smtClean="0">
              <a:solidFill>
                <a:schemeClr val="accent4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600" dirty="0" smtClean="0">
                <a:solidFill>
                  <a:schemeClr val="accent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94 </a:t>
            </a:r>
            <a:r>
              <a:rPr lang="ru-RU" sz="1600" dirty="0" smtClean="0">
                <a:solidFill>
                  <a:schemeClr val="accent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зарядных станций</a:t>
            </a:r>
            <a:endParaRPr lang="en-US" sz="1600" dirty="0" smtClean="0">
              <a:solidFill>
                <a:schemeClr val="accent4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en-US" sz="1600" b="1" dirty="0">
              <a:solidFill>
                <a:schemeClr val="accent4"/>
              </a:solidFill>
            </a:endParaRPr>
          </a:p>
        </p:txBody>
      </p:sp>
      <p:sp>
        <p:nvSpPr>
          <p:cNvPr id="18" name="Marcador de texto 13"/>
          <p:cNvSpPr txBox="1">
            <a:spLocks/>
          </p:cNvSpPr>
          <p:nvPr/>
        </p:nvSpPr>
        <p:spPr>
          <a:xfrm>
            <a:off x="1238399" y="3493970"/>
            <a:ext cx="4122738" cy="62388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1600" dirty="0" smtClean="0">
                <a:solidFill>
                  <a:srgbClr val="0072C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420 </a:t>
            </a:r>
            <a:r>
              <a:rPr lang="ru-RU" sz="1600" dirty="0" smtClean="0">
                <a:solidFill>
                  <a:srgbClr val="0072C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млн. перевезенных пассажиров</a:t>
            </a:r>
            <a:endParaRPr lang="en-US" sz="1600" dirty="0">
              <a:solidFill>
                <a:srgbClr val="0072CE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1600" dirty="0" smtClean="0">
                <a:solidFill>
                  <a:srgbClr val="0072C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1.590.000 </a:t>
            </a:r>
            <a:r>
              <a:rPr lang="ru-RU" sz="1600" dirty="0" smtClean="0">
                <a:solidFill>
                  <a:srgbClr val="0072C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пассажиропоток в рабочий день</a:t>
            </a:r>
            <a:endParaRPr lang="en-US" sz="1600" dirty="0">
              <a:solidFill>
                <a:srgbClr val="0072CE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en-US" sz="1600" b="1" dirty="0" smtClean="0">
              <a:solidFill>
                <a:srgbClr val="0072CE"/>
              </a:solidFill>
            </a:endParaRPr>
          </a:p>
        </p:txBody>
      </p:sp>
      <p:sp>
        <p:nvSpPr>
          <p:cNvPr id="19" name="Marcador de texto 16"/>
          <p:cNvSpPr txBox="1">
            <a:spLocks/>
          </p:cNvSpPr>
          <p:nvPr/>
        </p:nvSpPr>
        <p:spPr>
          <a:xfrm>
            <a:off x="6555975" y="5269276"/>
            <a:ext cx="5307487" cy="112784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ru-RU" sz="1500" dirty="0" smtClean="0">
                <a:solidFill>
                  <a:schemeClr val="accent6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Международные проекты в Перу, Мексике, Саудовской Аравии</a:t>
            </a:r>
            <a:r>
              <a:rPr lang="en-US" sz="1500" dirty="0" smtClean="0">
                <a:solidFill>
                  <a:schemeClr val="accent6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…</a:t>
            </a:r>
            <a:endParaRPr lang="en-US" sz="1500" dirty="0" smtClean="0">
              <a:solidFill>
                <a:schemeClr val="accent6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ru-RU" sz="1600" dirty="0" smtClean="0">
                <a:solidFill>
                  <a:schemeClr val="accent6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Инновационные и исследовательские проекты</a:t>
            </a:r>
            <a:r>
              <a:rPr lang="en-US" sz="1600" dirty="0" smtClean="0">
                <a:solidFill>
                  <a:schemeClr val="accent6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: </a:t>
            </a:r>
            <a:r>
              <a:rPr lang="en-US" sz="1600" dirty="0" smtClean="0">
                <a:solidFill>
                  <a:schemeClr val="accent6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IKAAS, </a:t>
            </a:r>
            <a:r>
              <a:rPr lang="en-US" sz="1600" dirty="0" err="1" smtClean="0">
                <a:solidFill>
                  <a:schemeClr val="accent6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Civitas</a:t>
            </a:r>
            <a:r>
              <a:rPr lang="en-US" sz="1600" dirty="0" smtClean="0">
                <a:solidFill>
                  <a:schemeClr val="accent6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CODECS, New Bus Fuel, </a:t>
            </a:r>
            <a:r>
              <a:rPr lang="en-US" sz="1600" dirty="0" err="1" smtClean="0">
                <a:solidFill>
                  <a:schemeClr val="accent6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Eliptic</a:t>
            </a:r>
            <a:r>
              <a:rPr lang="en-US" sz="1600" dirty="0" smtClean="0">
                <a:solidFill>
                  <a:schemeClr val="accent6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Eccentric</a:t>
            </a:r>
            <a:r>
              <a:rPr lang="es-ES" sz="1600" dirty="0" smtClean="0">
                <a:solidFill>
                  <a:schemeClr val="accent6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es-ES" sz="1600" dirty="0" err="1" smtClean="0">
                <a:solidFill>
                  <a:schemeClr val="accent6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Frevue</a:t>
            </a:r>
            <a:r>
              <a:rPr lang="es-ES" sz="1600" dirty="0" smtClean="0">
                <a:solidFill>
                  <a:schemeClr val="accent6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es-ES" sz="1600" dirty="0" err="1" smtClean="0">
                <a:solidFill>
                  <a:schemeClr val="accent6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Empower</a:t>
            </a:r>
            <a:endParaRPr lang="es-ES" sz="1600" dirty="0">
              <a:solidFill>
                <a:schemeClr val="accent6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0" name="Marcador de texto 13"/>
          <p:cNvSpPr txBox="1">
            <a:spLocks/>
          </p:cNvSpPr>
          <p:nvPr/>
        </p:nvSpPr>
        <p:spPr>
          <a:xfrm>
            <a:off x="1238399" y="5521252"/>
            <a:ext cx="4561039" cy="62388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ru-RU" sz="1600" dirty="0" smtClean="0">
                <a:solidFill>
                  <a:srgbClr val="0072C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Бюджет </a:t>
            </a:r>
            <a:r>
              <a:rPr lang="es-ES" sz="1600" dirty="0" smtClean="0">
                <a:solidFill>
                  <a:srgbClr val="0072C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€</a:t>
            </a:r>
            <a:r>
              <a:rPr lang="es-ES" sz="1600" dirty="0">
                <a:solidFill>
                  <a:srgbClr val="0072C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808 </a:t>
            </a:r>
            <a:r>
              <a:rPr lang="ru-RU" sz="1600" dirty="0" smtClean="0">
                <a:solidFill>
                  <a:srgbClr val="0072C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млн</a:t>
            </a:r>
            <a:endParaRPr lang="en-US" sz="1600" dirty="0">
              <a:solidFill>
                <a:srgbClr val="0072CE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s-ES" sz="1600" dirty="0" smtClean="0">
                <a:solidFill>
                  <a:srgbClr val="0072C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9.541 </a:t>
            </a:r>
            <a:r>
              <a:rPr lang="ru-RU" sz="1600" dirty="0" smtClean="0">
                <a:solidFill>
                  <a:srgbClr val="0072C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сотрудников</a:t>
            </a:r>
            <a:endParaRPr lang="en-US" sz="1600" dirty="0">
              <a:solidFill>
                <a:srgbClr val="0072CE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es-ES" sz="1600" b="1" dirty="0">
              <a:solidFill>
                <a:srgbClr val="0072CE"/>
              </a:solidFill>
            </a:endParaRPr>
          </a:p>
        </p:txBody>
      </p:sp>
      <p:sp>
        <p:nvSpPr>
          <p:cNvPr id="21" name="Elipse 20"/>
          <p:cNvSpPr/>
          <p:nvPr/>
        </p:nvSpPr>
        <p:spPr>
          <a:xfrm>
            <a:off x="5860505" y="1581978"/>
            <a:ext cx="563336" cy="563336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2" name="Elipse 21"/>
          <p:cNvSpPr/>
          <p:nvPr/>
        </p:nvSpPr>
        <p:spPr>
          <a:xfrm>
            <a:off x="5859525" y="2493151"/>
            <a:ext cx="563336" cy="563336"/>
          </a:xfrm>
          <a:prstGeom prst="ellipse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" name="Elipse 22"/>
          <p:cNvSpPr/>
          <p:nvPr/>
        </p:nvSpPr>
        <p:spPr>
          <a:xfrm>
            <a:off x="5873999" y="4360413"/>
            <a:ext cx="563336" cy="563336"/>
          </a:xfrm>
          <a:prstGeom prst="ellipse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4" name="Elipse 23"/>
          <p:cNvSpPr/>
          <p:nvPr/>
        </p:nvSpPr>
        <p:spPr>
          <a:xfrm>
            <a:off x="5873999" y="3491129"/>
            <a:ext cx="563336" cy="563336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5" name="Elipse 24"/>
          <p:cNvSpPr/>
          <p:nvPr/>
        </p:nvSpPr>
        <p:spPr>
          <a:xfrm>
            <a:off x="5865355" y="5291023"/>
            <a:ext cx="563336" cy="563336"/>
          </a:xfrm>
          <a:prstGeom prst="ellipse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6" name="Elipse 25"/>
          <p:cNvSpPr/>
          <p:nvPr/>
        </p:nvSpPr>
        <p:spPr>
          <a:xfrm>
            <a:off x="527279" y="1581978"/>
            <a:ext cx="563336" cy="5633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7" name="Elipse 26"/>
          <p:cNvSpPr/>
          <p:nvPr/>
        </p:nvSpPr>
        <p:spPr>
          <a:xfrm>
            <a:off x="527279" y="2581464"/>
            <a:ext cx="563336" cy="5633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8" name="Elipse 27"/>
          <p:cNvSpPr/>
          <p:nvPr/>
        </p:nvSpPr>
        <p:spPr>
          <a:xfrm>
            <a:off x="527279" y="4565806"/>
            <a:ext cx="563336" cy="5633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9" name="Elipse 28"/>
          <p:cNvSpPr/>
          <p:nvPr/>
        </p:nvSpPr>
        <p:spPr>
          <a:xfrm>
            <a:off x="527279" y="3580950"/>
            <a:ext cx="563336" cy="5633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0" name="Elipse 29"/>
          <p:cNvSpPr/>
          <p:nvPr/>
        </p:nvSpPr>
        <p:spPr>
          <a:xfrm>
            <a:off x="527279" y="5551528"/>
            <a:ext cx="563336" cy="5633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82822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/>
          <p:cNvSpPr>
            <a:spLocks noGrp="1"/>
          </p:cNvSpPr>
          <p:nvPr>
            <p:ph type="title"/>
          </p:nvPr>
        </p:nvSpPr>
        <p:spPr>
          <a:xfrm>
            <a:off x="2919184" y="254000"/>
            <a:ext cx="8935357" cy="85679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s-ES" dirty="0"/>
              <a:t/>
            </a:r>
            <a:br>
              <a:rPr lang="es-ES" dirty="0"/>
            </a:br>
            <a:r>
              <a:rPr lang="es-ES" dirty="0"/>
              <a:t/>
            </a:r>
            <a:br>
              <a:rPr lang="es-ES" dirty="0"/>
            </a:br>
            <a:r>
              <a:rPr lang="es-ES" dirty="0"/>
              <a:t/>
            </a:r>
            <a:br>
              <a:rPr lang="es-ES" dirty="0"/>
            </a:br>
            <a:r>
              <a:rPr lang="es-ES" dirty="0" err="1" smtClean="0"/>
              <a:t>Fleet</a:t>
            </a:r>
            <a:r>
              <a:rPr lang="es-ES" dirty="0" smtClean="0"/>
              <a:t> (</a:t>
            </a:r>
            <a:r>
              <a:rPr lang="es-ES" dirty="0" err="1" smtClean="0"/>
              <a:t>March</a:t>
            </a:r>
            <a:r>
              <a:rPr lang="es-ES" dirty="0" smtClean="0"/>
              <a:t> 2019 - </a:t>
            </a:r>
            <a:r>
              <a:rPr lang="es-ES" dirty="0" err="1"/>
              <a:t>Dec</a:t>
            </a:r>
            <a:r>
              <a:rPr lang="es-ES" dirty="0"/>
              <a:t> </a:t>
            </a:r>
            <a:r>
              <a:rPr lang="es-ES" dirty="0" smtClean="0"/>
              <a:t>2020)</a:t>
            </a:r>
            <a:r>
              <a:rPr lang="es-ES" dirty="0"/>
              <a:t/>
            </a:r>
            <a:br>
              <a:rPr lang="es-ES" dirty="0"/>
            </a:br>
            <a:r>
              <a:rPr lang="es-ES" dirty="0"/>
              <a:t/>
            </a:r>
            <a:br>
              <a:rPr lang="es-ES" dirty="0"/>
            </a:br>
            <a:r>
              <a:rPr lang="es-ES" dirty="0"/>
              <a:t/>
            </a:r>
            <a:br>
              <a:rPr lang="es-ES" dirty="0"/>
            </a:br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294967295"/>
          </p:nvPr>
        </p:nvSpPr>
        <p:spPr>
          <a:xfrm>
            <a:off x="10836729" y="6430999"/>
            <a:ext cx="1017812" cy="264886"/>
          </a:xfrm>
          <a:prstGeom prst="rect">
            <a:avLst/>
          </a:prstGeom>
        </p:spPr>
        <p:txBody>
          <a:bodyPr/>
          <a:lstStyle/>
          <a:p>
            <a:fld id="{C5B53720-CF79-4787-881B-830929D10061}" type="slidenum">
              <a:rPr lang="es-ES" smtClean="0"/>
              <a:pPr/>
              <a:t>25</a:t>
            </a:fld>
            <a:endParaRPr lang="es-ES"/>
          </a:p>
        </p:txBody>
      </p:sp>
      <p:graphicFrame>
        <p:nvGraphicFramePr>
          <p:cNvPr id="2" name="1 Tabla"/>
          <p:cNvGraphicFramePr>
            <a:graphicFrameLocks noGrp="1"/>
          </p:cNvGraphicFramePr>
          <p:nvPr>
            <p:extLst/>
          </p:nvPr>
        </p:nvGraphicFramePr>
        <p:xfrm>
          <a:off x="1061357" y="1545181"/>
          <a:ext cx="9476584" cy="455779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84573"/>
                <a:gridCol w="1184573"/>
                <a:gridCol w="1184573"/>
                <a:gridCol w="1184573"/>
                <a:gridCol w="1184573"/>
                <a:gridCol w="1281895"/>
                <a:gridCol w="896366"/>
                <a:gridCol w="1375458"/>
              </a:tblGrid>
              <a:tr h="348882"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MARCA</a:t>
                      </a:r>
                      <a:endParaRPr lang="es-E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EURO III</a:t>
                      </a:r>
                      <a:endParaRPr lang="es-E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EURO IV</a:t>
                      </a:r>
                      <a:endParaRPr lang="es-E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EURO V</a:t>
                      </a:r>
                      <a:endParaRPr lang="es-E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EEV</a:t>
                      </a:r>
                      <a:endParaRPr lang="es-E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EURO VI</a:t>
                      </a:r>
                      <a:endParaRPr lang="es-E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ELECTRIC</a:t>
                      </a:r>
                      <a:endParaRPr lang="es-E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TOTAL</a:t>
                      </a:r>
                      <a:endParaRPr lang="es-E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</a:tr>
              <a:tr h="348882"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BREDA</a:t>
                      </a:r>
                      <a:endParaRPr lang="es-E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ES" sz="14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ES" sz="14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ES" sz="14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66</a:t>
                      </a:r>
                      <a:endParaRPr lang="es-ES" sz="14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ES" sz="14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ES" sz="1400" b="1" i="0" u="none" strike="noStrike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66</a:t>
                      </a:r>
                      <a:endParaRPr lang="es-E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48882"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WOLTA</a:t>
                      </a:r>
                      <a:endParaRPr lang="es-E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 </a:t>
                      </a:r>
                      <a:endParaRPr lang="es-ES" sz="14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 </a:t>
                      </a:r>
                      <a:endParaRPr lang="es-ES" sz="14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 </a:t>
                      </a:r>
                      <a:endParaRPr lang="es-ES" sz="14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 </a:t>
                      </a:r>
                      <a:endParaRPr lang="es-ES" sz="14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 </a:t>
                      </a:r>
                      <a:endParaRPr lang="es-ES" sz="14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1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12</a:t>
                      </a:r>
                      <a:endParaRPr lang="es-ES" sz="2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12</a:t>
                      </a:r>
                      <a:endParaRPr lang="es-E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48882"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CASTROSUA</a:t>
                      </a:r>
                      <a:endParaRPr lang="es-E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ES" sz="1400" b="1" i="0" u="none" strike="noStrike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ES" sz="14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8</a:t>
                      </a:r>
                      <a:endParaRPr lang="es-ES" sz="14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ES" sz="14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ES" sz="1400" b="1" i="0" u="none" strike="noStrike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5</a:t>
                      </a:r>
                      <a:endParaRPr lang="es-ES" sz="14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13</a:t>
                      </a:r>
                      <a:endParaRPr lang="es-E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48882"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IRIZAR</a:t>
                      </a:r>
                      <a:endParaRPr lang="es-E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 </a:t>
                      </a:r>
                      <a:endParaRPr lang="es-ES" sz="14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 </a:t>
                      </a:r>
                      <a:endParaRPr lang="es-ES" sz="14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 </a:t>
                      </a:r>
                      <a:endParaRPr lang="es-ES" sz="14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 </a:t>
                      </a:r>
                      <a:endParaRPr lang="es-ES" sz="14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 </a:t>
                      </a:r>
                      <a:endParaRPr lang="es-ES" sz="14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15</a:t>
                      </a:r>
                      <a:endParaRPr lang="es-ES" sz="14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15</a:t>
                      </a:r>
                      <a:endParaRPr lang="es-E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48882"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IVECO</a:t>
                      </a:r>
                      <a:endParaRPr lang="es-E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90</a:t>
                      </a:r>
                      <a:endParaRPr lang="es-ES" sz="14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1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88</a:t>
                      </a:r>
                      <a:endParaRPr lang="es-ES" sz="1400" b="1" i="0" u="none" strike="noStrike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36</a:t>
                      </a:r>
                      <a:endParaRPr lang="es-ES" sz="14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416</a:t>
                      </a:r>
                      <a:endParaRPr lang="es-ES" sz="14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1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13 (</a:t>
                      </a:r>
                      <a:r>
                        <a:rPr lang="es-ES" sz="1400" b="1" u="none" strike="noStrike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hybrids</a:t>
                      </a:r>
                      <a:r>
                        <a:rPr lang="es-ES" sz="1400" b="1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)</a:t>
                      </a:r>
                      <a:endParaRPr lang="es-ES" sz="14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ES" sz="14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643</a:t>
                      </a:r>
                      <a:endParaRPr lang="es-E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48882"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MAN</a:t>
                      </a:r>
                      <a:endParaRPr lang="es-E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47</a:t>
                      </a:r>
                      <a:endParaRPr lang="es-ES" sz="14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77</a:t>
                      </a:r>
                      <a:endParaRPr lang="es-ES" sz="14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 </a:t>
                      </a:r>
                      <a:endParaRPr lang="es-ES" sz="14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195</a:t>
                      </a:r>
                      <a:endParaRPr lang="es-ES" sz="14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1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59</a:t>
                      </a:r>
                      <a:r>
                        <a:rPr lang="es-ES" sz="1400" b="1" u="none" strike="noStrike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 (17 </a:t>
                      </a:r>
                      <a:r>
                        <a:rPr lang="es-ES" sz="1400" b="1" u="none" strike="noStrike" baseline="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hybrids</a:t>
                      </a:r>
                      <a:r>
                        <a:rPr lang="es-ES" sz="1400" b="1" u="none" strike="noStrike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)</a:t>
                      </a:r>
                      <a:endParaRPr lang="es-ES" sz="14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 </a:t>
                      </a:r>
                      <a:endParaRPr lang="es-ES" sz="14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378</a:t>
                      </a:r>
                      <a:endParaRPr lang="es-E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48882"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MERCEDES</a:t>
                      </a:r>
                      <a:endParaRPr lang="es-E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1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18</a:t>
                      </a:r>
                      <a:endParaRPr lang="es-ES" sz="1400" b="1" i="0" u="none" strike="noStrike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1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95</a:t>
                      </a:r>
                      <a:endParaRPr lang="es-ES" sz="1400" b="1" i="0" u="none" strike="noStrike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ES" sz="1400" b="1" i="0" u="none" strike="noStrike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ES" sz="14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396</a:t>
                      </a:r>
                      <a:endParaRPr lang="es-ES" sz="14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ES" sz="14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509</a:t>
                      </a:r>
                      <a:endParaRPr lang="es-E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48882"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SCANIA</a:t>
                      </a:r>
                      <a:endParaRPr lang="es-E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81</a:t>
                      </a:r>
                      <a:endParaRPr lang="es-ES" sz="14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110</a:t>
                      </a:r>
                      <a:endParaRPr lang="es-ES" sz="14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 </a:t>
                      </a:r>
                      <a:endParaRPr lang="es-ES" sz="14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 </a:t>
                      </a:r>
                      <a:endParaRPr lang="es-ES" sz="14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206</a:t>
                      </a:r>
                      <a:endParaRPr lang="es-ES" sz="14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 </a:t>
                      </a:r>
                      <a:endParaRPr lang="es-ES" sz="14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397</a:t>
                      </a:r>
                      <a:endParaRPr lang="es-E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48882"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TATA HISP</a:t>
                      </a:r>
                      <a:endParaRPr lang="es-E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ES" sz="1400" b="1" i="0" u="none" strike="noStrike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ES" sz="1400" b="1" i="0" u="none" strike="noStrike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ES" sz="1400" b="1" i="0" u="none" strike="noStrike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10</a:t>
                      </a:r>
                      <a:endParaRPr lang="es-ES" sz="14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ES" sz="14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ES" sz="14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10</a:t>
                      </a:r>
                      <a:endParaRPr lang="es-E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48882"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TECNOBUS</a:t>
                      </a:r>
                      <a:endParaRPr lang="es-E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 </a:t>
                      </a:r>
                      <a:endParaRPr lang="es-ES" sz="14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 </a:t>
                      </a:r>
                      <a:endParaRPr lang="es-ES" sz="14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 </a:t>
                      </a:r>
                      <a:endParaRPr lang="es-ES" sz="14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 </a:t>
                      </a:r>
                      <a:endParaRPr lang="es-ES" sz="14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 </a:t>
                      </a:r>
                      <a:endParaRPr lang="es-ES" sz="14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1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14</a:t>
                      </a:r>
                      <a:endParaRPr lang="es-ES" sz="2800" b="1" u="none" strike="noStrike" kern="1200" dirty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14</a:t>
                      </a:r>
                      <a:endParaRPr lang="es-E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80597"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TOTAL-2019</a:t>
                      </a:r>
                      <a:endParaRPr lang="es-E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236</a:t>
                      </a:r>
                      <a:endParaRPr lang="es-ES" sz="2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370</a:t>
                      </a:r>
                      <a:endParaRPr lang="es-ES" sz="2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44</a:t>
                      </a:r>
                      <a:endParaRPr lang="es-ES" sz="18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687</a:t>
                      </a:r>
                      <a:endParaRPr lang="es-ES" sz="18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674</a:t>
                      </a:r>
                      <a:endParaRPr lang="es-ES" sz="2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46</a:t>
                      </a:r>
                      <a:endParaRPr lang="es-ES" sz="2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2.057 </a:t>
                      </a:r>
                      <a:endParaRPr lang="es-ES" sz="2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400804"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TOTAL-2020</a:t>
                      </a:r>
                      <a:endParaRPr lang="es-E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8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0</a:t>
                      </a:r>
                      <a:endParaRPr lang="es-ES" sz="28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8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142</a:t>
                      </a:r>
                      <a:endParaRPr lang="es-ES" sz="28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8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44</a:t>
                      </a:r>
                      <a:endParaRPr lang="es-ES" sz="28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8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687</a:t>
                      </a:r>
                      <a:endParaRPr lang="es-ES" sz="28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8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1134</a:t>
                      </a:r>
                      <a:endParaRPr lang="es-ES" sz="28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8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93</a:t>
                      </a:r>
                      <a:endParaRPr lang="es-ES" sz="28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8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2.100</a:t>
                      </a:r>
                      <a:endParaRPr lang="es-ES" sz="28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92914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Fleet</a:t>
            </a:r>
            <a:endParaRPr lang="es-ES" dirty="0"/>
          </a:p>
        </p:txBody>
      </p:sp>
      <p:pic>
        <p:nvPicPr>
          <p:cNvPr id="4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0450" y="3987899"/>
            <a:ext cx="3825708" cy="2578756"/>
          </a:xfrm>
          <a:prstGeom prst="rect">
            <a:avLst/>
          </a:prstGeom>
        </p:spPr>
      </p:pic>
      <p:pic>
        <p:nvPicPr>
          <p:cNvPr id="5" name="Picture 2" descr="https://www.madrid.es/UnidadesDescentralizadas/UDCMedios/noticias/2017/12Diciembre/29Viernes/Notasprensa/CarmenaEMT/ficheros/IMG_20171229_095855we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93" y="3987899"/>
            <a:ext cx="2060001" cy="2578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1" descr="\\pacorefiles.emt.es\sys\Dirección de Ingeniería\CARPETA GENERAL DE FOTOS\AUTOBUSES EMT\AA93 CASTROSUA TEMPUS HIBRIDO GNC ELECTRICO 9301 A 9313\93  CASTROSUA  TEMPUS HIBRIDO GNC ELECTRICO 9301 A 8313 (8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0474" y="1615514"/>
            <a:ext cx="3190486" cy="1926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3 Marcador de contenido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296" y="1642995"/>
            <a:ext cx="2968099" cy="1899052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1616259" y="1276457"/>
            <a:ext cx="3048365" cy="923330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Гибридный автобус (сжиженный природный газ – электричество)</a:t>
            </a:r>
            <a:endParaRPr lang="es-ES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1" name="Rectángulo 20"/>
          <p:cNvSpPr/>
          <p:nvPr/>
        </p:nvSpPr>
        <p:spPr>
          <a:xfrm>
            <a:off x="800295" y="3803232"/>
            <a:ext cx="3523381" cy="646331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Полностью электронный автобус </a:t>
            </a:r>
            <a:r>
              <a:rPr lang="es-ES" dirty="0" smtClean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</a:t>
            </a:r>
            <a:r>
              <a:rPr lang="ru-RU" dirty="0" smtClean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индукционный</a:t>
            </a:r>
            <a:r>
              <a:rPr lang="es-ES" dirty="0" smtClean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)</a:t>
            </a:r>
            <a:endParaRPr lang="es-ES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2" name="Imagen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48241" y="4137561"/>
            <a:ext cx="2732179" cy="2335427"/>
          </a:xfrm>
          <a:prstGeom prst="rect">
            <a:avLst/>
          </a:prstGeom>
        </p:spPr>
      </p:pic>
      <p:sp>
        <p:nvSpPr>
          <p:cNvPr id="14" name="Rectángulo 10"/>
          <p:cNvSpPr/>
          <p:nvPr/>
        </p:nvSpPr>
        <p:spPr>
          <a:xfrm>
            <a:off x="7944574" y="6371071"/>
            <a:ext cx="3283965" cy="646331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Полностью электронный </a:t>
            </a:r>
            <a:r>
              <a:rPr lang="ru-RU" dirty="0" err="1" smtClean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миниавтобус</a:t>
            </a:r>
            <a:endParaRPr lang="es-ES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5" name="Imagen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3240" y="1241012"/>
            <a:ext cx="3567382" cy="2675536"/>
          </a:xfrm>
          <a:prstGeom prst="rect">
            <a:avLst/>
          </a:prstGeom>
        </p:spPr>
      </p:pic>
      <p:sp>
        <p:nvSpPr>
          <p:cNvPr id="16" name="Rectángulo 7"/>
          <p:cNvSpPr/>
          <p:nvPr/>
        </p:nvSpPr>
        <p:spPr>
          <a:xfrm>
            <a:off x="8008040" y="1255499"/>
            <a:ext cx="3212582" cy="646331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Полностью электронный стандартный автобус</a:t>
            </a:r>
            <a:endParaRPr lang="es-ES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864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Улучшение информирования пассажиров</a:t>
            </a:r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94646" y="1317889"/>
            <a:ext cx="4586510" cy="2329656"/>
          </a:xfrm>
          <a:prstGeom prst="rect">
            <a:avLst/>
          </a:prstGeom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32273" y="3589832"/>
            <a:ext cx="1813346" cy="1822213"/>
          </a:xfrm>
          <a:prstGeom prst="rect">
            <a:avLst/>
          </a:prstGeom>
          <a:ln>
            <a:noFill/>
          </a:ln>
          <a:effectLst/>
          <a:extLst/>
        </p:spPr>
      </p:pic>
      <p:grpSp>
        <p:nvGrpSpPr>
          <p:cNvPr id="11" name="Grupo 10"/>
          <p:cNvGrpSpPr/>
          <p:nvPr/>
        </p:nvGrpSpPr>
        <p:grpSpPr>
          <a:xfrm>
            <a:off x="8488668" y="1171247"/>
            <a:ext cx="3074381" cy="2215481"/>
            <a:chOff x="5286095" y="1625989"/>
            <a:chExt cx="3629465" cy="2667108"/>
          </a:xfrm>
        </p:grpSpPr>
        <p:pic>
          <p:nvPicPr>
            <p:cNvPr id="12" name="Picture 2" descr="Resultado de imagen de móvil en mano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6095" y="1625989"/>
              <a:ext cx="3629465" cy="26671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04A87BC6-5B6A-4B0F-9FB1-D61861C7563B" descr="image1.PNG"/>
            <p:cNvPicPr>
              <a:picLocks noChangeAspect="1" noChangeArrowheads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732240" y="2227311"/>
              <a:ext cx="1584176" cy="20657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4" name="Picture 4" descr="D:\EDB\Presentaciones\WEARABLES\IMG_1067_r.png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420860" y="4564018"/>
            <a:ext cx="3136342" cy="262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Marcador de contenido 1"/>
          <p:cNvSpPr txBox="1">
            <a:spLocks/>
          </p:cNvSpPr>
          <p:nvPr/>
        </p:nvSpPr>
        <p:spPr>
          <a:xfrm>
            <a:off x="265974" y="1265333"/>
            <a:ext cx="2805839" cy="2031325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>
                    <a:lumMod val="50000"/>
                  </a:schemeClr>
                </a:solidFill>
                <a:latin typeface="Gill Sans MT" panose="020B050202010402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50000"/>
                  </a:schemeClr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50000"/>
                  </a:schemeClr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50000"/>
                  </a:schemeClr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50000"/>
                  </a:schemeClr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Развитие цифрового взаимодействия</a:t>
            </a:r>
            <a:r>
              <a:rPr lang="es-ES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 </a:t>
            </a:r>
            <a:r>
              <a:rPr lang="ru-RU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с пользователями</a:t>
            </a:r>
            <a:endParaRPr lang="es-ES" b="1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</p:txBody>
      </p:sp>
      <p:pic>
        <p:nvPicPr>
          <p:cNvPr id="16" name="1 Imagen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3476" y="3211824"/>
            <a:ext cx="2803316" cy="3487258"/>
          </a:xfrm>
          <a:prstGeom prst="rect">
            <a:avLst/>
          </a:prstGeom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23634" y="3688022"/>
            <a:ext cx="3033504" cy="1926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974" y="4999428"/>
            <a:ext cx="3709606" cy="1749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034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MAAS</a:t>
            </a:r>
            <a:r>
              <a:rPr lang="ru-RU" dirty="0"/>
              <a:t> (Мобильность как </a:t>
            </a:r>
            <a:r>
              <a:rPr lang="ru-RU" dirty="0" smtClean="0"/>
              <a:t>сервис) </a:t>
            </a:r>
            <a:r>
              <a:rPr lang="ru-RU" dirty="0" smtClean="0"/>
              <a:t>– это совместная мобильность</a:t>
            </a:r>
            <a:endParaRPr lang="es-ES" dirty="0"/>
          </a:p>
        </p:txBody>
      </p:sp>
      <p:pic>
        <p:nvPicPr>
          <p:cNvPr id="7" name="Imagen 2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59692" y="5183987"/>
            <a:ext cx="1601494" cy="1688374"/>
          </a:xfrm>
          <a:prstGeom prst="rect">
            <a:avLst/>
          </a:prstGeom>
        </p:spPr>
      </p:pic>
      <p:pic>
        <p:nvPicPr>
          <p:cNvPr id="8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973" y="1133480"/>
            <a:ext cx="2495570" cy="1402193"/>
          </a:xfrm>
          <a:prstGeom prst="rect">
            <a:avLst/>
          </a:prstGeom>
        </p:spPr>
      </p:pic>
      <p:pic>
        <p:nvPicPr>
          <p:cNvPr id="9" name="Imagen 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8226" y="5324705"/>
            <a:ext cx="3109248" cy="1546022"/>
          </a:xfrm>
          <a:prstGeom prst="rect">
            <a:avLst/>
          </a:prstGeom>
        </p:spPr>
      </p:pic>
      <p:pic>
        <p:nvPicPr>
          <p:cNvPr id="10" name="Imagen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54000"/>
            <a:ext cx="2823448" cy="1541751"/>
          </a:xfrm>
          <a:prstGeom prst="rect">
            <a:avLst/>
          </a:prstGeom>
        </p:spPr>
      </p:pic>
      <p:pic>
        <p:nvPicPr>
          <p:cNvPr id="11" name="Imagen 15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77511" y="5571574"/>
            <a:ext cx="1854245" cy="1286426"/>
          </a:xfrm>
          <a:prstGeom prst="rect">
            <a:avLst/>
          </a:prstGeom>
        </p:spPr>
      </p:pic>
      <p:pic>
        <p:nvPicPr>
          <p:cNvPr id="12" name="Imagen 17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260" y="2052593"/>
            <a:ext cx="4418619" cy="2945744"/>
          </a:xfrm>
          <a:prstGeom prst="rect">
            <a:avLst/>
          </a:prstGeom>
        </p:spPr>
      </p:pic>
      <p:pic>
        <p:nvPicPr>
          <p:cNvPr id="13" name="Imagen 18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46410" y="3298250"/>
            <a:ext cx="1821591" cy="1183794"/>
          </a:xfrm>
          <a:prstGeom prst="rect">
            <a:avLst/>
          </a:prstGeom>
        </p:spPr>
      </p:pic>
      <p:pic>
        <p:nvPicPr>
          <p:cNvPr id="14" name="Imagen 1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33784" y="4415612"/>
            <a:ext cx="4734866" cy="1155963"/>
          </a:xfrm>
          <a:prstGeom prst="rect">
            <a:avLst/>
          </a:prstGeom>
        </p:spPr>
      </p:pic>
      <p:pic>
        <p:nvPicPr>
          <p:cNvPr id="15" name="Imagen 20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529"/>
          <a:stretch/>
        </p:blipFill>
        <p:spPr>
          <a:xfrm>
            <a:off x="3349775" y="2454000"/>
            <a:ext cx="3964796" cy="2037029"/>
          </a:xfrm>
          <a:prstGeom prst="rect">
            <a:avLst/>
          </a:prstGeom>
        </p:spPr>
      </p:pic>
      <p:pic>
        <p:nvPicPr>
          <p:cNvPr id="16" name="Imagen 2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85625" y="5571575"/>
            <a:ext cx="984144" cy="1299152"/>
          </a:xfrm>
          <a:prstGeom prst="rect">
            <a:avLst/>
          </a:prstGeom>
        </p:spPr>
      </p:pic>
      <p:pic>
        <p:nvPicPr>
          <p:cNvPr id="17" name="Imagen 13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48"/>
          <a:stretch/>
        </p:blipFill>
        <p:spPr>
          <a:xfrm>
            <a:off x="8348296" y="4440618"/>
            <a:ext cx="2312909" cy="1304446"/>
          </a:xfrm>
          <a:prstGeom prst="rect">
            <a:avLst/>
          </a:prstGeom>
        </p:spPr>
      </p:pic>
      <p:pic>
        <p:nvPicPr>
          <p:cNvPr id="18" name="Imagen 12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1091" y="5571576"/>
            <a:ext cx="1959224" cy="1303775"/>
          </a:xfrm>
          <a:prstGeom prst="rect">
            <a:avLst/>
          </a:prstGeom>
        </p:spPr>
      </p:pic>
      <p:pic>
        <p:nvPicPr>
          <p:cNvPr id="19" name="Imagen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796" y="1157490"/>
            <a:ext cx="1831663" cy="1396911"/>
          </a:xfrm>
          <a:prstGeom prst="rect">
            <a:avLst/>
          </a:prstGeom>
        </p:spPr>
      </p:pic>
      <p:pic>
        <p:nvPicPr>
          <p:cNvPr id="20" name="Imagen 1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207" y="1153623"/>
            <a:ext cx="2062530" cy="1544906"/>
          </a:xfrm>
          <a:prstGeom prst="rect">
            <a:avLst/>
          </a:prstGeom>
        </p:spPr>
      </p:pic>
      <p:pic>
        <p:nvPicPr>
          <p:cNvPr id="21" name="Imagen 1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351" y="4011565"/>
            <a:ext cx="2294135" cy="1313141"/>
          </a:xfrm>
          <a:prstGeom prst="rect">
            <a:avLst/>
          </a:prstGeom>
        </p:spPr>
      </p:pic>
      <p:pic>
        <p:nvPicPr>
          <p:cNvPr id="22" name="Imagen 9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66" b="-26575"/>
          <a:stretch/>
        </p:blipFill>
        <p:spPr>
          <a:xfrm>
            <a:off x="1479755" y="5324706"/>
            <a:ext cx="1274502" cy="1975747"/>
          </a:xfrm>
          <a:prstGeom prst="rect">
            <a:avLst/>
          </a:prstGeom>
        </p:spPr>
      </p:pic>
      <p:pic>
        <p:nvPicPr>
          <p:cNvPr id="23" name="Imagen 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897" y="1157490"/>
            <a:ext cx="2031290" cy="1063042"/>
          </a:xfrm>
          <a:prstGeom prst="rect">
            <a:avLst/>
          </a:prstGeom>
        </p:spPr>
      </p:pic>
      <p:pic>
        <p:nvPicPr>
          <p:cNvPr id="24" name="Imagen 3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89" t="3857" r="16963"/>
          <a:stretch/>
        </p:blipFill>
        <p:spPr>
          <a:xfrm>
            <a:off x="8944811" y="2033031"/>
            <a:ext cx="1713275" cy="1264937"/>
          </a:xfrm>
          <a:prstGeom prst="rect">
            <a:avLst/>
          </a:prstGeom>
        </p:spPr>
      </p:pic>
      <p:pic>
        <p:nvPicPr>
          <p:cNvPr id="25" name="Imagen 14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3053" y="1140834"/>
            <a:ext cx="959781" cy="1279708"/>
          </a:xfrm>
          <a:prstGeom prst="rect">
            <a:avLst/>
          </a:prstGeom>
        </p:spPr>
      </p:pic>
      <p:sp>
        <p:nvSpPr>
          <p:cNvPr id="26" name="Elipse 24"/>
          <p:cNvSpPr/>
          <p:nvPr/>
        </p:nvSpPr>
        <p:spPr>
          <a:xfrm>
            <a:off x="3049432" y="2482679"/>
            <a:ext cx="6615588" cy="2989507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52070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2800" dirty="0" smtClean="0"/>
              <a:t>MAAS…</a:t>
            </a:r>
            <a:r>
              <a:rPr lang="ru-RU" sz="2800" dirty="0" smtClean="0"/>
              <a:t>с основой на общественный транспорт</a:t>
            </a:r>
            <a:endParaRPr lang="es-ES" sz="2800" dirty="0"/>
          </a:p>
        </p:txBody>
      </p:sp>
      <p:pic>
        <p:nvPicPr>
          <p:cNvPr id="12" name="3 Imagen" descr="Foto comparativ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8728" y="1151068"/>
            <a:ext cx="8369372" cy="557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174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http://e03-elmundo.uecdn.es/assets/multimedia/imagenes/2015/12/03/1449137921172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219541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946" y="0"/>
            <a:ext cx="1218746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946" y="0"/>
            <a:ext cx="1220783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sz="quarter" idx="13"/>
          </p:nvPr>
        </p:nvSpPr>
        <p:spPr>
          <a:xfrm>
            <a:off x="3100917" y="804194"/>
            <a:ext cx="8937079" cy="491657"/>
          </a:xfrm>
        </p:spPr>
        <p:txBody>
          <a:bodyPr/>
          <a:lstStyle/>
          <a:p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14"/>
          </p:nvPr>
        </p:nvSpPr>
        <p:spPr>
          <a:xfrm>
            <a:off x="3100915" y="1377739"/>
            <a:ext cx="8937079" cy="491657"/>
          </a:xfrm>
        </p:spPr>
        <p:txBody>
          <a:bodyPr/>
          <a:lstStyle/>
          <a:p>
            <a:endParaRPr lang="es-E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6" y="0"/>
            <a:ext cx="12215781" cy="6879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568" y="0"/>
            <a:ext cx="11016866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46" y="1511"/>
            <a:ext cx="12178789" cy="685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342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Rectangle 7"/>
          <p:cNvSpPr/>
          <p:nvPr/>
        </p:nvSpPr>
        <p:spPr>
          <a:xfrm>
            <a:off x="5277870" y="1129737"/>
            <a:ext cx="6090856" cy="502020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0" name="Rectangle 8"/>
          <p:cNvSpPr/>
          <p:nvPr/>
        </p:nvSpPr>
        <p:spPr>
          <a:xfrm>
            <a:off x="915962" y="1129737"/>
            <a:ext cx="4307355" cy="502020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 smtClean="0"/>
              <a:t>MAAS Madrid…</a:t>
            </a:r>
            <a:r>
              <a:rPr lang="ru-RU" dirty="0" smtClean="0"/>
              <a:t>делает все проще</a:t>
            </a:r>
            <a:endParaRPr lang="es-ES" dirty="0"/>
          </a:p>
        </p:txBody>
      </p:sp>
      <p:grpSp>
        <p:nvGrpSpPr>
          <p:cNvPr id="103" name="Grupo 102"/>
          <p:cNvGrpSpPr/>
          <p:nvPr/>
        </p:nvGrpSpPr>
        <p:grpSpPr>
          <a:xfrm>
            <a:off x="2284903" y="1183516"/>
            <a:ext cx="2750127" cy="4800802"/>
            <a:chOff x="5566485" y="1259530"/>
            <a:chExt cx="2750127" cy="4888351"/>
          </a:xfrm>
        </p:grpSpPr>
        <p:pic>
          <p:nvPicPr>
            <p:cNvPr id="104" name="Imagen 10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6485" y="1259530"/>
              <a:ext cx="2750127" cy="4888351"/>
            </a:xfrm>
            <a:prstGeom prst="rect">
              <a:avLst/>
            </a:prstGeom>
          </p:spPr>
        </p:pic>
        <p:sp>
          <p:nvSpPr>
            <p:cNvPr id="126" name="Rectángulo 125"/>
            <p:cNvSpPr/>
            <p:nvPr/>
          </p:nvSpPr>
          <p:spPr>
            <a:xfrm>
              <a:off x="5646892" y="1922557"/>
              <a:ext cx="2659757" cy="395294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127" name="Imagen 12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334" y="4770580"/>
            <a:ext cx="391096" cy="391096"/>
          </a:xfrm>
          <a:prstGeom prst="rect">
            <a:avLst/>
          </a:prstGeom>
        </p:spPr>
      </p:pic>
      <p:grpSp>
        <p:nvGrpSpPr>
          <p:cNvPr id="128" name="Grupo 127"/>
          <p:cNvGrpSpPr/>
          <p:nvPr/>
        </p:nvGrpSpPr>
        <p:grpSpPr>
          <a:xfrm>
            <a:off x="1702334" y="5184641"/>
            <a:ext cx="391096" cy="391096"/>
            <a:chOff x="178333" y="5241201"/>
            <a:chExt cx="391096" cy="391096"/>
          </a:xfrm>
        </p:grpSpPr>
        <p:sp>
          <p:nvSpPr>
            <p:cNvPr id="129" name="Rectángulo 128"/>
            <p:cNvSpPr/>
            <p:nvPr/>
          </p:nvSpPr>
          <p:spPr>
            <a:xfrm>
              <a:off x="192202" y="5261651"/>
              <a:ext cx="367499" cy="3501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130" name="Imagen 12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333" y="5241201"/>
              <a:ext cx="391096" cy="391096"/>
            </a:xfrm>
            <a:prstGeom prst="rect">
              <a:avLst/>
            </a:prstGeom>
          </p:spPr>
        </p:pic>
      </p:grpSp>
      <p:pic>
        <p:nvPicPr>
          <p:cNvPr id="131" name="Imagen 13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334" y="2700280"/>
            <a:ext cx="391096" cy="391096"/>
          </a:xfrm>
          <a:prstGeom prst="rect">
            <a:avLst/>
          </a:prstGeom>
        </p:spPr>
      </p:pic>
      <p:pic>
        <p:nvPicPr>
          <p:cNvPr id="132" name="Imagen 1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334" y="1872160"/>
            <a:ext cx="391096" cy="391096"/>
          </a:xfrm>
          <a:prstGeom prst="rect">
            <a:avLst/>
          </a:prstGeom>
        </p:spPr>
      </p:pic>
      <p:grpSp>
        <p:nvGrpSpPr>
          <p:cNvPr id="133" name="Grupo 132"/>
          <p:cNvGrpSpPr/>
          <p:nvPr/>
        </p:nvGrpSpPr>
        <p:grpSpPr>
          <a:xfrm>
            <a:off x="1702334" y="2286220"/>
            <a:ext cx="391096" cy="391096"/>
            <a:chOff x="178333" y="2342780"/>
            <a:chExt cx="391096" cy="391096"/>
          </a:xfrm>
        </p:grpSpPr>
        <p:sp>
          <p:nvSpPr>
            <p:cNvPr id="134" name="Rectángulo 133"/>
            <p:cNvSpPr/>
            <p:nvPr/>
          </p:nvSpPr>
          <p:spPr>
            <a:xfrm>
              <a:off x="197068" y="2361370"/>
              <a:ext cx="341355" cy="3501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135" name="Imagen 13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333" y="2342780"/>
              <a:ext cx="391096" cy="391096"/>
            </a:xfrm>
            <a:prstGeom prst="rect">
              <a:avLst/>
            </a:prstGeom>
          </p:spPr>
        </p:pic>
      </p:grpSp>
      <p:pic>
        <p:nvPicPr>
          <p:cNvPr id="136" name="Imagen 135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334" y="4356520"/>
            <a:ext cx="391096" cy="391096"/>
          </a:xfrm>
          <a:prstGeom prst="rect">
            <a:avLst/>
          </a:prstGeom>
        </p:spPr>
      </p:pic>
      <p:grpSp>
        <p:nvGrpSpPr>
          <p:cNvPr id="137" name="Grupo 136"/>
          <p:cNvGrpSpPr/>
          <p:nvPr/>
        </p:nvGrpSpPr>
        <p:grpSpPr>
          <a:xfrm>
            <a:off x="1702334" y="3942460"/>
            <a:ext cx="525410" cy="398314"/>
            <a:chOff x="178333" y="3999020"/>
            <a:chExt cx="525410" cy="398314"/>
          </a:xfrm>
        </p:grpSpPr>
        <p:sp>
          <p:nvSpPr>
            <p:cNvPr id="138" name="Rectángulo 137"/>
            <p:cNvSpPr/>
            <p:nvPr/>
          </p:nvSpPr>
          <p:spPr>
            <a:xfrm>
              <a:off x="197067" y="4047138"/>
              <a:ext cx="341355" cy="3501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139" name="Imagen 138"/>
            <p:cNvPicPr>
              <a:picLocks noChangeAspect="1"/>
            </p:cNvPicPr>
            <p:nvPr/>
          </p:nvPicPr>
          <p:blipFill>
            <a:blip r:embed="rId10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333" y="3999020"/>
              <a:ext cx="525410" cy="391096"/>
            </a:xfrm>
            <a:prstGeom prst="rect">
              <a:avLst/>
            </a:prstGeom>
          </p:spPr>
        </p:pic>
      </p:grpSp>
      <p:pic>
        <p:nvPicPr>
          <p:cNvPr id="140" name="Imagen 139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334" y="3528400"/>
            <a:ext cx="391096" cy="391096"/>
          </a:xfrm>
          <a:prstGeom prst="rect">
            <a:avLst/>
          </a:prstGeom>
        </p:spPr>
      </p:pic>
      <p:pic>
        <p:nvPicPr>
          <p:cNvPr id="141" name="Imagen 140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334" y="3114340"/>
            <a:ext cx="391096" cy="391096"/>
          </a:xfrm>
          <a:prstGeom prst="rect">
            <a:avLst/>
          </a:prstGeom>
        </p:spPr>
      </p:pic>
      <p:pic>
        <p:nvPicPr>
          <p:cNvPr id="142" name="Imagen 141"/>
          <p:cNvPicPr>
            <a:picLocks noChangeAspect="1"/>
          </p:cNvPicPr>
          <p:nvPr/>
        </p:nvPicPr>
        <p:blipFill>
          <a:blip r:embed="rId13" cstate="screen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684" y="1902258"/>
            <a:ext cx="360000" cy="360000"/>
          </a:xfrm>
          <a:prstGeom prst="rect">
            <a:avLst/>
          </a:prstGeom>
        </p:spPr>
      </p:pic>
      <p:pic>
        <p:nvPicPr>
          <p:cNvPr id="143" name="Imagen 142"/>
          <p:cNvPicPr>
            <a:picLocks noChangeAspect="1"/>
          </p:cNvPicPr>
          <p:nvPr/>
        </p:nvPicPr>
        <p:blipFill>
          <a:blip r:embed="rId14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157" y="3160529"/>
            <a:ext cx="360000" cy="360000"/>
          </a:xfrm>
          <a:prstGeom prst="rect">
            <a:avLst/>
          </a:prstGeom>
        </p:spPr>
      </p:pic>
      <p:pic>
        <p:nvPicPr>
          <p:cNvPr id="144" name="Imagen 14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7277" y="1903256"/>
            <a:ext cx="360000" cy="360000"/>
          </a:xfrm>
          <a:prstGeom prst="rect">
            <a:avLst/>
          </a:prstGeom>
        </p:spPr>
      </p:pic>
      <p:pic>
        <p:nvPicPr>
          <p:cNvPr id="145" name="Imagen 14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876" y="2286220"/>
            <a:ext cx="391196" cy="391196"/>
          </a:xfrm>
          <a:prstGeom prst="rect">
            <a:avLst/>
          </a:prstGeom>
        </p:spPr>
      </p:pic>
      <p:grpSp>
        <p:nvGrpSpPr>
          <p:cNvPr id="146" name="Grupo 145"/>
          <p:cNvGrpSpPr/>
          <p:nvPr/>
        </p:nvGrpSpPr>
        <p:grpSpPr>
          <a:xfrm>
            <a:off x="3374322" y="2308310"/>
            <a:ext cx="353350" cy="360000"/>
            <a:chOff x="6637056" y="2430927"/>
            <a:chExt cx="405015" cy="405015"/>
          </a:xfrm>
        </p:grpSpPr>
        <p:sp>
          <p:nvSpPr>
            <p:cNvPr id="147" name="Rectángulo 146"/>
            <p:cNvSpPr/>
            <p:nvPr/>
          </p:nvSpPr>
          <p:spPr>
            <a:xfrm>
              <a:off x="6678436" y="2482054"/>
              <a:ext cx="304198" cy="3437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148" name="Imagen 147"/>
            <p:cNvPicPr>
              <a:picLocks noChangeAspect="1"/>
            </p:cNvPicPr>
            <p:nvPr/>
          </p:nvPicPr>
          <p:blipFill>
            <a:blip r:embed="rId1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7056" y="2430927"/>
              <a:ext cx="405015" cy="405015"/>
            </a:xfrm>
            <a:prstGeom prst="rect">
              <a:avLst/>
            </a:prstGeom>
          </p:spPr>
        </p:pic>
      </p:grpSp>
      <p:sp>
        <p:nvSpPr>
          <p:cNvPr id="149" name="Rectángulo redondeado 148"/>
          <p:cNvSpPr/>
          <p:nvPr/>
        </p:nvSpPr>
        <p:spPr>
          <a:xfrm>
            <a:off x="2957415" y="2316180"/>
            <a:ext cx="340597" cy="35213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50" name="Imagen 149"/>
          <p:cNvPicPr>
            <a:picLocks noChangeAspect="1"/>
          </p:cNvPicPr>
          <p:nvPr/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789" y="2394643"/>
            <a:ext cx="359951" cy="206653"/>
          </a:xfrm>
          <a:prstGeom prst="rect">
            <a:avLst/>
          </a:prstGeom>
        </p:spPr>
      </p:pic>
      <p:pic>
        <p:nvPicPr>
          <p:cNvPr id="151" name="Imagen 150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995" y="2731379"/>
            <a:ext cx="345859" cy="345859"/>
          </a:xfrm>
          <a:prstGeom prst="rect">
            <a:avLst/>
          </a:prstGeom>
        </p:spPr>
      </p:pic>
      <p:pic>
        <p:nvPicPr>
          <p:cNvPr id="152" name="Imagen 15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311" y="2731890"/>
            <a:ext cx="360000" cy="360000"/>
          </a:xfrm>
          <a:prstGeom prst="rect">
            <a:avLst/>
          </a:prstGeom>
        </p:spPr>
      </p:pic>
      <p:pic>
        <p:nvPicPr>
          <p:cNvPr id="153" name="Imagen 152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37" t="26685" r="24099" b="20549"/>
          <a:stretch/>
        </p:blipFill>
        <p:spPr>
          <a:xfrm>
            <a:off x="2942580" y="3156638"/>
            <a:ext cx="348390" cy="360000"/>
          </a:xfrm>
          <a:prstGeom prst="rect">
            <a:avLst/>
          </a:prstGeom>
        </p:spPr>
      </p:pic>
      <p:pic>
        <p:nvPicPr>
          <p:cNvPr id="154" name="Imagen 153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5405" y="3168400"/>
            <a:ext cx="360000" cy="360000"/>
          </a:xfrm>
          <a:prstGeom prst="rect">
            <a:avLst/>
          </a:prstGeom>
        </p:spPr>
      </p:pic>
      <p:pic>
        <p:nvPicPr>
          <p:cNvPr id="155" name="Imagen 154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7093" y="3580021"/>
            <a:ext cx="348989" cy="348989"/>
          </a:xfrm>
          <a:prstGeom prst="rect">
            <a:avLst/>
          </a:prstGeom>
        </p:spPr>
      </p:pic>
      <p:pic>
        <p:nvPicPr>
          <p:cNvPr id="156" name="Imagen 155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722" y="3584228"/>
            <a:ext cx="360000" cy="360000"/>
          </a:xfrm>
          <a:prstGeom prst="rect">
            <a:avLst/>
          </a:prstGeom>
        </p:spPr>
      </p:pic>
      <p:pic>
        <p:nvPicPr>
          <p:cNvPr id="157" name="Imagen 156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129" y="3599089"/>
            <a:ext cx="360000" cy="360000"/>
          </a:xfrm>
          <a:prstGeom prst="rect">
            <a:avLst/>
          </a:prstGeom>
        </p:spPr>
      </p:pic>
      <p:pic>
        <p:nvPicPr>
          <p:cNvPr id="158" name="Imagen 157"/>
          <p:cNvPicPr>
            <a:picLocks noChangeAspect="1"/>
          </p:cNvPicPr>
          <p:nvPr/>
        </p:nvPicPr>
        <p:blipFill rotWithShape="1">
          <a:blip r:embed="rId2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23536" y="3589361"/>
            <a:ext cx="356790" cy="360000"/>
          </a:xfrm>
          <a:prstGeom prst="rect">
            <a:avLst/>
          </a:prstGeom>
        </p:spPr>
      </p:pic>
      <p:pic>
        <p:nvPicPr>
          <p:cNvPr id="159" name="Imagen 158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485" y="3580435"/>
            <a:ext cx="378657" cy="378657"/>
          </a:xfrm>
          <a:prstGeom prst="rect">
            <a:avLst/>
          </a:prstGeom>
        </p:spPr>
      </p:pic>
      <p:pic>
        <p:nvPicPr>
          <p:cNvPr id="160" name="Imagen 159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906" y="3986723"/>
            <a:ext cx="385115" cy="385115"/>
          </a:xfrm>
          <a:prstGeom prst="rect">
            <a:avLst/>
          </a:prstGeom>
        </p:spPr>
      </p:pic>
      <p:pic>
        <p:nvPicPr>
          <p:cNvPr id="161" name="Imagen 160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311" y="4011836"/>
            <a:ext cx="360000" cy="360000"/>
          </a:xfrm>
          <a:prstGeom prst="rect">
            <a:avLst/>
          </a:prstGeom>
        </p:spPr>
      </p:pic>
      <p:pic>
        <p:nvPicPr>
          <p:cNvPr id="162" name="Imagen 161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9324" y="4002108"/>
            <a:ext cx="360000" cy="360000"/>
          </a:xfrm>
          <a:prstGeom prst="rect">
            <a:avLst/>
          </a:prstGeom>
        </p:spPr>
      </p:pic>
      <p:grpSp>
        <p:nvGrpSpPr>
          <p:cNvPr id="163" name="Grupo 162"/>
          <p:cNvGrpSpPr/>
          <p:nvPr/>
        </p:nvGrpSpPr>
        <p:grpSpPr>
          <a:xfrm>
            <a:off x="3802347" y="4011836"/>
            <a:ext cx="398111" cy="360000"/>
            <a:chOff x="2278343" y="4068396"/>
            <a:chExt cx="398111" cy="360000"/>
          </a:xfrm>
        </p:grpSpPr>
        <p:sp>
          <p:nvSpPr>
            <p:cNvPr id="164" name="Rectángulo redondeado 163"/>
            <p:cNvSpPr/>
            <p:nvPr/>
          </p:nvSpPr>
          <p:spPr>
            <a:xfrm>
              <a:off x="2283640" y="4068396"/>
              <a:ext cx="372685" cy="3600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165" name="Imagen 164"/>
            <p:cNvPicPr>
              <a:picLocks noChangeAspect="1"/>
            </p:cNvPicPr>
            <p:nvPr/>
          </p:nvPicPr>
          <p:blipFill>
            <a:blip r:embed="rId3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8343" y="4169494"/>
              <a:ext cx="398111" cy="137357"/>
            </a:xfrm>
            <a:prstGeom prst="rect">
              <a:avLst/>
            </a:prstGeom>
          </p:spPr>
        </p:pic>
      </p:grpSp>
      <p:pic>
        <p:nvPicPr>
          <p:cNvPr id="166" name="Imagen 165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7279" y="4403098"/>
            <a:ext cx="370795" cy="370795"/>
          </a:xfrm>
          <a:prstGeom prst="rect">
            <a:avLst/>
          </a:prstGeom>
        </p:spPr>
      </p:pic>
      <p:pic>
        <p:nvPicPr>
          <p:cNvPr id="167" name="Imagen 166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227" y="4403095"/>
            <a:ext cx="390828" cy="390828"/>
          </a:xfrm>
          <a:prstGeom prst="rect">
            <a:avLst/>
          </a:prstGeom>
        </p:spPr>
      </p:pic>
      <p:pic>
        <p:nvPicPr>
          <p:cNvPr id="168" name="Imagen 167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159" y="5215739"/>
            <a:ext cx="369923" cy="369923"/>
          </a:xfrm>
          <a:prstGeom prst="rect">
            <a:avLst/>
          </a:prstGeom>
        </p:spPr>
      </p:pic>
      <p:pic>
        <p:nvPicPr>
          <p:cNvPr id="169" name="Imagen 168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331" y="4814001"/>
            <a:ext cx="341751" cy="341751"/>
          </a:xfrm>
          <a:prstGeom prst="rect">
            <a:avLst/>
          </a:prstGeom>
        </p:spPr>
      </p:pic>
      <p:pic>
        <p:nvPicPr>
          <p:cNvPr id="170" name="Imagen 169"/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735" y="4822061"/>
            <a:ext cx="360000" cy="360000"/>
          </a:xfrm>
          <a:prstGeom prst="rect">
            <a:avLst/>
          </a:prstGeom>
        </p:spPr>
      </p:pic>
      <p:pic>
        <p:nvPicPr>
          <p:cNvPr id="171" name="Imagen 170"/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563" y="4786128"/>
            <a:ext cx="442910" cy="442910"/>
          </a:xfrm>
          <a:prstGeom prst="rect">
            <a:avLst/>
          </a:prstGeom>
        </p:spPr>
      </p:pic>
      <p:pic>
        <p:nvPicPr>
          <p:cNvPr id="172" name="Imagen 171"/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735" y="5214039"/>
            <a:ext cx="360000" cy="360000"/>
          </a:xfrm>
          <a:prstGeom prst="rect">
            <a:avLst/>
          </a:prstGeom>
        </p:spPr>
      </p:pic>
      <p:pic>
        <p:nvPicPr>
          <p:cNvPr id="173" name="Imagen 172"/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0423" y="5223152"/>
            <a:ext cx="360000" cy="360000"/>
          </a:xfrm>
          <a:prstGeom prst="rect">
            <a:avLst/>
          </a:prstGeom>
        </p:spPr>
      </p:pic>
      <p:grpSp>
        <p:nvGrpSpPr>
          <p:cNvPr id="174" name="Grupo 173"/>
          <p:cNvGrpSpPr/>
          <p:nvPr/>
        </p:nvGrpSpPr>
        <p:grpSpPr>
          <a:xfrm>
            <a:off x="7251294" y="1188960"/>
            <a:ext cx="2750127" cy="4800802"/>
            <a:chOff x="5566485" y="1259530"/>
            <a:chExt cx="2750127" cy="4888351"/>
          </a:xfrm>
        </p:grpSpPr>
        <p:pic>
          <p:nvPicPr>
            <p:cNvPr id="175" name="Imagen 17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6485" y="1259530"/>
              <a:ext cx="2750127" cy="4888351"/>
            </a:xfrm>
            <a:prstGeom prst="rect">
              <a:avLst/>
            </a:prstGeom>
          </p:spPr>
        </p:pic>
        <p:sp>
          <p:nvSpPr>
            <p:cNvPr id="176" name="Rectángulo 175"/>
            <p:cNvSpPr/>
            <p:nvPr/>
          </p:nvSpPr>
          <p:spPr>
            <a:xfrm>
              <a:off x="5646892" y="1922557"/>
              <a:ext cx="2659757" cy="395294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s-ES" dirty="0"/>
            </a:p>
          </p:txBody>
        </p:sp>
      </p:grpSp>
      <p:grpSp>
        <p:nvGrpSpPr>
          <p:cNvPr id="177" name="Grupo 176"/>
          <p:cNvGrpSpPr/>
          <p:nvPr/>
        </p:nvGrpSpPr>
        <p:grpSpPr>
          <a:xfrm>
            <a:off x="7458857" y="1902258"/>
            <a:ext cx="401893" cy="391280"/>
            <a:chOff x="3935911" y="1537110"/>
            <a:chExt cx="401893" cy="391280"/>
          </a:xfrm>
        </p:grpSpPr>
        <p:sp>
          <p:nvSpPr>
            <p:cNvPr id="178" name="Rectángulo redondeado 177"/>
            <p:cNvSpPr/>
            <p:nvPr/>
          </p:nvSpPr>
          <p:spPr>
            <a:xfrm>
              <a:off x="3935911" y="1537110"/>
              <a:ext cx="401893" cy="39128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179" name="Imagen 178"/>
            <p:cNvPicPr>
              <a:picLocks noChangeAspect="1"/>
            </p:cNvPicPr>
            <p:nvPr/>
          </p:nvPicPr>
          <p:blipFill rotWithShape="1">
            <a:blip r:embed="rId4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86077" y="1805909"/>
              <a:ext cx="301560" cy="122480"/>
            </a:xfrm>
            <a:prstGeom prst="rect">
              <a:avLst/>
            </a:prstGeom>
          </p:spPr>
        </p:pic>
        <p:pic>
          <p:nvPicPr>
            <p:cNvPr id="180" name="Imagen 179"/>
            <p:cNvPicPr>
              <a:picLocks noChangeAspect="1"/>
            </p:cNvPicPr>
            <p:nvPr/>
          </p:nvPicPr>
          <p:blipFill rotWithShape="1">
            <a:blip r:embed="rId4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24988" y="1546837"/>
              <a:ext cx="228559" cy="252000"/>
            </a:xfrm>
            <a:prstGeom prst="rect">
              <a:avLst/>
            </a:prstGeom>
          </p:spPr>
        </p:pic>
      </p:grpSp>
      <p:pic>
        <p:nvPicPr>
          <p:cNvPr id="181" name="Imagen 18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977" y="4764653"/>
            <a:ext cx="391096" cy="391096"/>
          </a:xfrm>
          <a:prstGeom prst="rect">
            <a:avLst/>
          </a:prstGeom>
        </p:spPr>
      </p:pic>
      <p:grpSp>
        <p:nvGrpSpPr>
          <p:cNvPr id="182" name="Grupo 181"/>
          <p:cNvGrpSpPr/>
          <p:nvPr/>
        </p:nvGrpSpPr>
        <p:grpSpPr>
          <a:xfrm>
            <a:off x="5597977" y="5178714"/>
            <a:ext cx="391096" cy="391096"/>
            <a:chOff x="178333" y="5241201"/>
            <a:chExt cx="391096" cy="391096"/>
          </a:xfrm>
        </p:grpSpPr>
        <p:sp>
          <p:nvSpPr>
            <p:cNvPr id="183" name="Rectángulo 182"/>
            <p:cNvSpPr/>
            <p:nvPr/>
          </p:nvSpPr>
          <p:spPr>
            <a:xfrm>
              <a:off x="192202" y="5261651"/>
              <a:ext cx="367499" cy="3501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184" name="Imagen 18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333" y="5241201"/>
              <a:ext cx="391096" cy="391096"/>
            </a:xfrm>
            <a:prstGeom prst="rect">
              <a:avLst/>
            </a:prstGeom>
          </p:spPr>
        </p:pic>
      </p:grpSp>
      <p:pic>
        <p:nvPicPr>
          <p:cNvPr id="185" name="Imagen 18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977" y="2694353"/>
            <a:ext cx="391096" cy="391096"/>
          </a:xfrm>
          <a:prstGeom prst="rect">
            <a:avLst/>
          </a:prstGeom>
        </p:spPr>
      </p:pic>
      <p:pic>
        <p:nvPicPr>
          <p:cNvPr id="186" name="Imagen 18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977" y="1866233"/>
            <a:ext cx="391096" cy="391096"/>
          </a:xfrm>
          <a:prstGeom prst="rect">
            <a:avLst/>
          </a:prstGeom>
        </p:spPr>
      </p:pic>
      <p:grpSp>
        <p:nvGrpSpPr>
          <p:cNvPr id="187" name="Grupo 186"/>
          <p:cNvGrpSpPr/>
          <p:nvPr/>
        </p:nvGrpSpPr>
        <p:grpSpPr>
          <a:xfrm>
            <a:off x="5597977" y="2280293"/>
            <a:ext cx="391096" cy="391096"/>
            <a:chOff x="178333" y="2342780"/>
            <a:chExt cx="391096" cy="391096"/>
          </a:xfrm>
        </p:grpSpPr>
        <p:sp>
          <p:nvSpPr>
            <p:cNvPr id="188" name="Rectángulo 187"/>
            <p:cNvSpPr/>
            <p:nvPr/>
          </p:nvSpPr>
          <p:spPr>
            <a:xfrm>
              <a:off x="197068" y="2361370"/>
              <a:ext cx="341355" cy="3501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189" name="Imagen 18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333" y="2342780"/>
              <a:ext cx="391096" cy="391096"/>
            </a:xfrm>
            <a:prstGeom prst="rect">
              <a:avLst/>
            </a:prstGeom>
          </p:spPr>
        </p:pic>
      </p:grpSp>
      <p:pic>
        <p:nvPicPr>
          <p:cNvPr id="190" name="Imagen 189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977" y="4350593"/>
            <a:ext cx="391096" cy="391096"/>
          </a:xfrm>
          <a:prstGeom prst="rect">
            <a:avLst/>
          </a:prstGeom>
        </p:spPr>
      </p:pic>
      <p:grpSp>
        <p:nvGrpSpPr>
          <p:cNvPr id="191" name="Grupo 190"/>
          <p:cNvGrpSpPr/>
          <p:nvPr/>
        </p:nvGrpSpPr>
        <p:grpSpPr>
          <a:xfrm>
            <a:off x="5597977" y="3936533"/>
            <a:ext cx="525410" cy="398314"/>
            <a:chOff x="178333" y="3999020"/>
            <a:chExt cx="525410" cy="398314"/>
          </a:xfrm>
        </p:grpSpPr>
        <p:sp>
          <p:nvSpPr>
            <p:cNvPr id="192" name="Rectángulo 191"/>
            <p:cNvSpPr/>
            <p:nvPr/>
          </p:nvSpPr>
          <p:spPr>
            <a:xfrm>
              <a:off x="197067" y="4047138"/>
              <a:ext cx="341355" cy="3501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193" name="Imagen 192"/>
            <p:cNvPicPr>
              <a:picLocks noChangeAspect="1"/>
            </p:cNvPicPr>
            <p:nvPr/>
          </p:nvPicPr>
          <p:blipFill>
            <a:blip r:embed="rId10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333" y="3999020"/>
              <a:ext cx="525410" cy="391096"/>
            </a:xfrm>
            <a:prstGeom prst="rect">
              <a:avLst/>
            </a:prstGeom>
          </p:spPr>
        </p:pic>
      </p:grpSp>
      <p:pic>
        <p:nvPicPr>
          <p:cNvPr id="194" name="Imagen 193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977" y="3522473"/>
            <a:ext cx="391096" cy="391096"/>
          </a:xfrm>
          <a:prstGeom prst="rect">
            <a:avLst/>
          </a:prstGeom>
        </p:spPr>
      </p:pic>
      <p:pic>
        <p:nvPicPr>
          <p:cNvPr id="195" name="Imagen 194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977" y="3108413"/>
            <a:ext cx="391096" cy="391096"/>
          </a:xfrm>
          <a:prstGeom prst="rect">
            <a:avLst/>
          </a:prstGeom>
        </p:spPr>
      </p:pic>
      <p:cxnSp>
        <p:nvCxnSpPr>
          <p:cNvPr id="196" name="Conector recto de flecha 195"/>
          <p:cNvCxnSpPr>
            <a:stCxn id="186" idx="3"/>
          </p:cNvCxnSpPr>
          <p:nvPr/>
        </p:nvCxnSpPr>
        <p:spPr>
          <a:xfrm>
            <a:off x="5989076" y="2061784"/>
            <a:ext cx="1469781" cy="293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Conector recto de flecha 196"/>
          <p:cNvCxnSpPr>
            <a:stCxn id="189" idx="3"/>
            <a:endCxn id="178" idx="1"/>
          </p:cNvCxnSpPr>
          <p:nvPr/>
        </p:nvCxnSpPr>
        <p:spPr>
          <a:xfrm flipV="1">
            <a:off x="5989076" y="2097901"/>
            <a:ext cx="1469781" cy="3779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Conector recto de flecha 197"/>
          <p:cNvCxnSpPr>
            <a:endCxn id="178" idx="1"/>
          </p:cNvCxnSpPr>
          <p:nvPr/>
        </p:nvCxnSpPr>
        <p:spPr>
          <a:xfrm flipV="1">
            <a:off x="5987238" y="2097898"/>
            <a:ext cx="1471616" cy="7946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Conector recto de flecha 198"/>
          <p:cNvCxnSpPr>
            <a:stCxn id="195" idx="3"/>
          </p:cNvCxnSpPr>
          <p:nvPr/>
        </p:nvCxnSpPr>
        <p:spPr>
          <a:xfrm flipV="1">
            <a:off x="5989073" y="2114135"/>
            <a:ext cx="1459818" cy="11898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0" name="Conector recto de flecha 199"/>
          <p:cNvCxnSpPr>
            <a:stCxn id="194" idx="3"/>
            <a:endCxn id="178" idx="1"/>
          </p:cNvCxnSpPr>
          <p:nvPr/>
        </p:nvCxnSpPr>
        <p:spPr>
          <a:xfrm flipV="1">
            <a:off x="5989076" y="2097901"/>
            <a:ext cx="1469781" cy="16201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1" name="Conector recto de flecha 200"/>
          <p:cNvCxnSpPr/>
          <p:nvPr/>
        </p:nvCxnSpPr>
        <p:spPr>
          <a:xfrm flipV="1">
            <a:off x="5987241" y="2124095"/>
            <a:ext cx="1438149" cy="20352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2" name="Conector recto de flecha 201"/>
          <p:cNvCxnSpPr>
            <a:stCxn id="190" idx="3"/>
          </p:cNvCxnSpPr>
          <p:nvPr/>
        </p:nvCxnSpPr>
        <p:spPr>
          <a:xfrm flipV="1">
            <a:off x="5989073" y="2124095"/>
            <a:ext cx="1436314" cy="24220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3" name="Conector recto de flecha 202"/>
          <p:cNvCxnSpPr>
            <a:stCxn id="181" idx="3"/>
          </p:cNvCxnSpPr>
          <p:nvPr/>
        </p:nvCxnSpPr>
        <p:spPr>
          <a:xfrm flipV="1">
            <a:off x="5989073" y="2124095"/>
            <a:ext cx="1436314" cy="28361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4" name="Conector recto de flecha 203"/>
          <p:cNvCxnSpPr>
            <a:stCxn id="184" idx="3"/>
          </p:cNvCxnSpPr>
          <p:nvPr/>
        </p:nvCxnSpPr>
        <p:spPr>
          <a:xfrm flipV="1">
            <a:off x="5989073" y="2124098"/>
            <a:ext cx="1436314" cy="32501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7" name="Imagen 206"/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3379702" y="2730428"/>
            <a:ext cx="346445" cy="346445"/>
          </a:xfrm>
          <a:prstGeom prst="rect">
            <a:avLst/>
          </a:prstGeom>
        </p:spPr>
      </p:pic>
      <p:pic>
        <p:nvPicPr>
          <p:cNvPr id="208" name="Imagen 207"/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2493586" y="5594426"/>
            <a:ext cx="356652" cy="356652"/>
          </a:xfrm>
          <a:prstGeom prst="rect">
            <a:avLst/>
          </a:prstGeom>
        </p:spPr>
      </p:pic>
      <p:pic>
        <p:nvPicPr>
          <p:cNvPr id="209" name="Imagen 208"/>
          <p:cNvPicPr>
            <a:picLocks noChangeAspect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732" y="5586684"/>
            <a:ext cx="392727" cy="392727"/>
          </a:xfrm>
          <a:prstGeom prst="rect">
            <a:avLst/>
          </a:prstGeom>
        </p:spPr>
      </p:pic>
      <p:pic>
        <p:nvPicPr>
          <p:cNvPr id="210" name="Imagen 209"/>
          <p:cNvPicPr>
            <a:picLocks noChangeAspect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6544" y="5594429"/>
            <a:ext cx="395591" cy="395591"/>
          </a:xfrm>
          <a:prstGeom prst="rect">
            <a:avLst/>
          </a:prstGeom>
        </p:spPr>
      </p:pic>
      <p:cxnSp>
        <p:nvCxnSpPr>
          <p:cNvPr id="211" name="Conector recto de flecha 210"/>
          <p:cNvCxnSpPr>
            <a:stCxn id="210" idx="3"/>
            <a:endCxn id="178" idx="1"/>
          </p:cNvCxnSpPr>
          <p:nvPr/>
        </p:nvCxnSpPr>
        <p:spPr>
          <a:xfrm flipV="1">
            <a:off x="5992132" y="2097898"/>
            <a:ext cx="1466722" cy="36943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2" name="Imagen 211"/>
          <p:cNvPicPr>
            <a:picLocks noChangeAspect="1"/>
          </p:cNvPicPr>
          <p:nvPr/>
        </p:nvPicPr>
        <p:blipFill>
          <a:blip r:embed="rId4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819" y="4411647"/>
            <a:ext cx="359310" cy="359310"/>
          </a:xfrm>
          <a:prstGeom prst="rect">
            <a:avLst/>
          </a:prstGeom>
        </p:spPr>
      </p:pic>
      <p:pic>
        <p:nvPicPr>
          <p:cNvPr id="213" name="Imagen 212"/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4645310" y="3588076"/>
            <a:ext cx="348458" cy="348458"/>
          </a:xfrm>
          <a:prstGeom prst="rect">
            <a:avLst/>
          </a:prstGeom>
        </p:spPr>
      </p:pic>
      <p:pic>
        <p:nvPicPr>
          <p:cNvPr id="214" name="Imagen 213"/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2976342" y="5606019"/>
            <a:ext cx="330157" cy="330157"/>
          </a:xfrm>
          <a:prstGeom prst="rect">
            <a:avLst/>
          </a:prstGeom>
        </p:spPr>
      </p:pic>
      <p:pic>
        <p:nvPicPr>
          <p:cNvPr id="215" name="Imagen 214"/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3416623" y="5609585"/>
            <a:ext cx="326506" cy="326506"/>
          </a:xfrm>
          <a:prstGeom prst="rect">
            <a:avLst/>
          </a:prstGeom>
        </p:spPr>
      </p:pic>
      <p:sp>
        <p:nvSpPr>
          <p:cNvPr id="2" name="1 CuadroTexto"/>
          <p:cNvSpPr txBox="1"/>
          <p:nvPr/>
        </p:nvSpPr>
        <p:spPr>
          <a:xfrm>
            <a:off x="2846157" y="1564365"/>
            <a:ext cx="6754110" cy="497417"/>
          </a:xfrm>
          <a:prstGeom prst="rect">
            <a:avLst/>
          </a:prstGeom>
          <a:solidFill>
            <a:schemeClr val="bg1">
              <a:alpha val="68000"/>
            </a:schemeClr>
          </a:solidFill>
        </p:spPr>
        <p:txBody>
          <a:bodyPr vert="horz" wrap="square" lIns="91440" tIns="45720" rIns="91440" bIns="45720" rtlCol="0" anchor="b" anchorCtr="0">
            <a:normAutofit fontScale="85000" lnSpcReduction="10000"/>
          </a:bodyPr>
          <a:lstStyle/>
          <a:p>
            <a:r>
              <a:rPr lang="es-ES" sz="2400" b="1" dirty="0" smtClean="0"/>
              <a:t>…</a:t>
            </a:r>
            <a:r>
              <a:rPr lang="ru-RU" sz="2400" b="1" dirty="0" smtClean="0"/>
              <a:t>а также</a:t>
            </a:r>
            <a:r>
              <a:rPr lang="es-ES" sz="2400" b="1" dirty="0" smtClean="0"/>
              <a:t>…</a:t>
            </a:r>
            <a:r>
              <a:rPr lang="ru-RU" sz="2400" b="1" dirty="0" smtClean="0"/>
              <a:t>улучшает удовлетворенность пользователя</a:t>
            </a:r>
            <a:endParaRPr lang="es-ES" sz="2400" b="1" dirty="0"/>
          </a:p>
        </p:txBody>
      </p:sp>
      <p:sp>
        <p:nvSpPr>
          <p:cNvPr id="96" name="95 CuadroTexto"/>
          <p:cNvSpPr txBox="1"/>
          <p:nvPr/>
        </p:nvSpPr>
        <p:spPr>
          <a:xfrm>
            <a:off x="2850238" y="3604575"/>
            <a:ext cx="6754110" cy="497417"/>
          </a:xfrm>
          <a:prstGeom prst="rect">
            <a:avLst/>
          </a:prstGeom>
          <a:solidFill>
            <a:schemeClr val="bg1">
              <a:alpha val="68000"/>
            </a:schemeClr>
          </a:solidFill>
        </p:spPr>
        <p:txBody>
          <a:bodyPr vert="horz" wrap="square" lIns="91440" tIns="45720" rIns="91440" bIns="45720" rtlCol="0" anchor="b" anchorCtr="0">
            <a:normAutofit/>
          </a:bodyPr>
          <a:lstStyle/>
          <a:p>
            <a:r>
              <a:rPr lang="es-ES" sz="2400" b="1" dirty="0" smtClean="0"/>
              <a:t>…</a:t>
            </a:r>
            <a:r>
              <a:rPr lang="ru-RU" sz="2400" b="1" dirty="0" smtClean="0"/>
              <a:t>а также</a:t>
            </a:r>
            <a:r>
              <a:rPr lang="es-ES" sz="2400" b="1" dirty="0" smtClean="0"/>
              <a:t>…</a:t>
            </a:r>
            <a:r>
              <a:rPr lang="ru-RU" sz="2400" b="1" dirty="0" smtClean="0"/>
              <a:t>способствует устойчивости</a:t>
            </a:r>
            <a:endParaRPr lang="es-ES" sz="2400" b="1" dirty="0"/>
          </a:p>
        </p:txBody>
      </p:sp>
      <p:sp>
        <p:nvSpPr>
          <p:cNvPr id="97" name="96 CuadroTexto"/>
          <p:cNvSpPr txBox="1"/>
          <p:nvPr/>
        </p:nvSpPr>
        <p:spPr>
          <a:xfrm>
            <a:off x="2869906" y="2931087"/>
            <a:ext cx="6754110" cy="497417"/>
          </a:xfrm>
          <a:prstGeom prst="rect">
            <a:avLst/>
          </a:prstGeom>
          <a:solidFill>
            <a:schemeClr val="bg1">
              <a:alpha val="68000"/>
            </a:schemeClr>
          </a:solidFill>
        </p:spPr>
        <p:txBody>
          <a:bodyPr vert="horz" wrap="square" lIns="91440" tIns="45720" rIns="91440" bIns="45720" rtlCol="0" anchor="b" anchorCtr="0">
            <a:normAutofit/>
          </a:bodyPr>
          <a:lstStyle/>
          <a:p>
            <a:r>
              <a:rPr lang="es-ES" sz="2400" b="1" dirty="0" smtClean="0"/>
              <a:t>…</a:t>
            </a:r>
            <a:r>
              <a:rPr lang="ru-RU" sz="2400" b="1" dirty="0" smtClean="0"/>
              <a:t>а также</a:t>
            </a:r>
            <a:r>
              <a:rPr lang="es-ES" sz="2400" b="1" dirty="0" smtClean="0"/>
              <a:t>…</a:t>
            </a:r>
            <a:r>
              <a:rPr lang="ru-RU" sz="2400" b="1" dirty="0" smtClean="0"/>
              <a:t>удовлетворяет </a:t>
            </a:r>
            <a:r>
              <a:rPr lang="ru-RU" sz="2400" b="1" dirty="0" smtClean="0"/>
              <a:t>потребности</a:t>
            </a:r>
            <a:endParaRPr lang="es-ES" sz="2400" b="1" dirty="0"/>
          </a:p>
        </p:txBody>
      </p:sp>
      <p:sp>
        <p:nvSpPr>
          <p:cNvPr id="98" name="97 CuadroTexto"/>
          <p:cNvSpPr txBox="1"/>
          <p:nvPr/>
        </p:nvSpPr>
        <p:spPr>
          <a:xfrm>
            <a:off x="2860078" y="2257599"/>
            <a:ext cx="6754110" cy="497417"/>
          </a:xfrm>
          <a:prstGeom prst="rect">
            <a:avLst/>
          </a:prstGeom>
          <a:solidFill>
            <a:schemeClr val="bg1">
              <a:alpha val="68000"/>
            </a:schemeClr>
          </a:solidFill>
        </p:spPr>
        <p:txBody>
          <a:bodyPr vert="horz" wrap="square" lIns="91440" tIns="45720" rIns="91440" bIns="45720" rtlCol="0" anchor="b" anchorCtr="0">
            <a:normAutofit/>
          </a:bodyPr>
          <a:lstStyle/>
          <a:p>
            <a:r>
              <a:rPr lang="es-ES" sz="2400" b="1" dirty="0" smtClean="0"/>
              <a:t>…</a:t>
            </a:r>
            <a:r>
              <a:rPr lang="ru-RU" sz="2400" b="1" dirty="0" smtClean="0"/>
              <a:t>а также</a:t>
            </a:r>
            <a:r>
              <a:rPr lang="es-ES" sz="2400" b="1" dirty="0" smtClean="0"/>
              <a:t>…</a:t>
            </a:r>
            <a:r>
              <a:rPr lang="ru-RU" sz="2400" b="1" dirty="0" smtClean="0"/>
              <a:t>улучшает информированность</a:t>
            </a:r>
            <a:endParaRPr lang="es-ES" sz="2400" b="1" dirty="0"/>
          </a:p>
        </p:txBody>
      </p:sp>
      <p:pic>
        <p:nvPicPr>
          <p:cNvPr id="101" name="Imagen 100"/>
          <p:cNvPicPr>
            <a:picLocks noChangeAspect="1"/>
          </p:cNvPicPr>
          <p:nvPr/>
        </p:nvPicPr>
        <p:blipFill>
          <a:blip r:embed="rId4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7482" y="5605604"/>
            <a:ext cx="352844" cy="352844"/>
          </a:xfrm>
          <a:prstGeom prst="rect">
            <a:avLst/>
          </a:prstGeom>
        </p:spPr>
      </p:pic>
      <p:sp>
        <p:nvSpPr>
          <p:cNvPr id="102" name="95 CuadroTexto"/>
          <p:cNvSpPr txBox="1"/>
          <p:nvPr/>
        </p:nvSpPr>
        <p:spPr>
          <a:xfrm>
            <a:off x="2864989" y="4287912"/>
            <a:ext cx="6754110" cy="497417"/>
          </a:xfrm>
          <a:prstGeom prst="rect">
            <a:avLst/>
          </a:prstGeom>
          <a:solidFill>
            <a:schemeClr val="bg1">
              <a:alpha val="68000"/>
            </a:schemeClr>
          </a:solidFill>
        </p:spPr>
        <p:txBody>
          <a:bodyPr vert="horz" wrap="square" lIns="91440" tIns="45720" rIns="91440" bIns="45720" rtlCol="0" anchor="b" anchorCtr="0">
            <a:normAutofit fontScale="70000" lnSpcReduction="20000"/>
          </a:bodyPr>
          <a:lstStyle/>
          <a:p>
            <a:r>
              <a:rPr lang="es-ES" sz="2400" b="1" dirty="0" smtClean="0"/>
              <a:t>…</a:t>
            </a:r>
            <a:r>
              <a:rPr lang="ru-RU" sz="2400" b="1" dirty="0" smtClean="0"/>
              <a:t>а </a:t>
            </a:r>
            <a:r>
              <a:rPr lang="ru-RU" sz="2400" b="1" dirty="0" smtClean="0"/>
              <a:t>также…способствует развитию </a:t>
            </a:r>
            <a:r>
              <a:rPr lang="ru-RU" sz="2400" b="1" dirty="0" err="1" smtClean="0"/>
              <a:t>мультимодальных</a:t>
            </a:r>
            <a:r>
              <a:rPr lang="ru-RU" sz="2400" b="1" dirty="0" smtClean="0"/>
              <a:t> сервисов</a:t>
            </a:r>
            <a:endParaRPr lang="es-ES" sz="2400" b="1" dirty="0"/>
          </a:p>
        </p:txBody>
      </p:sp>
    </p:spTree>
    <p:extLst>
      <p:ext uri="{BB962C8B-B14F-4D97-AF65-F5344CB8AC3E}">
        <p14:creationId xmlns:p14="http://schemas.microsoft.com/office/powerpoint/2010/main" val="162094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6" grpId="0" animBg="1"/>
      <p:bldP spid="97" grpId="0" animBg="1"/>
      <p:bldP spid="98" grpId="0" animBg="1"/>
      <p:bldP spid="10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MAAS </a:t>
            </a:r>
            <a:r>
              <a:rPr lang="ru-RU" dirty="0" smtClean="0"/>
              <a:t>Мадрид</a:t>
            </a:r>
            <a:endParaRPr lang="es-ES" dirty="0"/>
          </a:p>
        </p:txBody>
      </p:sp>
      <p:sp>
        <p:nvSpPr>
          <p:cNvPr id="104" name="Marcador de texto 3"/>
          <p:cNvSpPr txBox="1">
            <a:spLocks/>
          </p:cNvSpPr>
          <p:nvPr/>
        </p:nvSpPr>
        <p:spPr>
          <a:xfrm>
            <a:off x="6708609" y="2102947"/>
            <a:ext cx="982729" cy="369332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ES" b="1" dirty="0" err="1">
                <a:solidFill>
                  <a:schemeClr val="bg1"/>
                </a:solidFill>
              </a:rPr>
              <a:t>Phase</a:t>
            </a:r>
            <a:r>
              <a:rPr lang="es-ES" b="1" dirty="0">
                <a:solidFill>
                  <a:schemeClr val="bg1"/>
                </a:solidFill>
              </a:rPr>
              <a:t> I</a:t>
            </a:r>
          </a:p>
        </p:txBody>
      </p:sp>
      <p:sp>
        <p:nvSpPr>
          <p:cNvPr id="126" name="Marcador de texto 3"/>
          <p:cNvSpPr txBox="1">
            <a:spLocks/>
          </p:cNvSpPr>
          <p:nvPr/>
        </p:nvSpPr>
        <p:spPr>
          <a:xfrm>
            <a:off x="6747521" y="4440260"/>
            <a:ext cx="935991" cy="369332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ES" b="1" dirty="0" err="1">
                <a:solidFill>
                  <a:schemeClr val="bg1"/>
                </a:solidFill>
              </a:rPr>
              <a:t>Phase</a:t>
            </a:r>
            <a:r>
              <a:rPr lang="es-ES" b="1" dirty="0">
                <a:solidFill>
                  <a:schemeClr val="bg1"/>
                </a:solidFill>
              </a:rPr>
              <a:t> II</a:t>
            </a:r>
          </a:p>
        </p:txBody>
      </p:sp>
      <p:sp>
        <p:nvSpPr>
          <p:cNvPr id="127" name="Rectángulo redondeado 126"/>
          <p:cNvSpPr/>
          <p:nvPr/>
        </p:nvSpPr>
        <p:spPr>
          <a:xfrm>
            <a:off x="6803541" y="2426583"/>
            <a:ext cx="792865" cy="2967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00" b="1" dirty="0" smtClean="0"/>
              <a:t>Весна </a:t>
            </a:r>
            <a:r>
              <a:rPr lang="es-ES" sz="1000" b="1" dirty="0" smtClean="0"/>
              <a:t>2018</a:t>
            </a:r>
            <a:endParaRPr lang="es-ES" sz="1000" b="1" dirty="0"/>
          </a:p>
        </p:txBody>
      </p:sp>
      <p:sp>
        <p:nvSpPr>
          <p:cNvPr id="128" name="Rectángulo redondeado 127"/>
          <p:cNvSpPr/>
          <p:nvPr/>
        </p:nvSpPr>
        <p:spPr>
          <a:xfrm>
            <a:off x="6897777" y="4753429"/>
            <a:ext cx="698626" cy="58214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000" b="1" dirty="0" smtClean="0"/>
              <a:t>1</a:t>
            </a:r>
            <a:r>
              <a:rPr lang="ru-RU" sz="1000" b="1" dirty="0" smtClean="0"/>
              <a:t> квартал</a:t>
            </a:r>
            <a:r>
              <a:rPr lang="es-ES" sz="1000" b="1" dirty="0" smtClean="0"/>
              <a:t>2019</a:t>
            </a:r>
            <a:endParaRPr lang="es-ES" sz="1000" b="1" dirty="0"/>
          </a:p>
        </p:txBody>
      </p:sp>
      <p:sp>
        <p:nvSpPr>
          <p:cNvPr id="129" name="Rectángulo redondeado 128"/>
          <p:cNvSpPr/>
          <p:nvPr/>
        </p:nvSpPr>
        <p:spPr>
          <a:xfrm>
            <a:off x="7691338" y="1532218"/>
            <a:ext cx="3522622" cy="1687509"/>
          </a:xfrm>
          <a:prstGeom prst="roundRect">
            <a:avLst>
              <a:gd name="adj" fmla="val 8811"/>
            </a:avLst>
          </a:prstGeom>
          <a:solidFill>
            <a:schemeClr val="bg1">
              <a:lumMod val="95000"/>
            </a:schemeClr>
          </a:solidFill>
          <a:ln cap="rnd">
            <a:solidFill>
              <a:schemeClr val="bg2">
                <a:lumMod val="75000"/>
              </a:schemeClr>
            </a:solidFill>
          </a:ln>
          <a:effectLst>
            <a:outerShdw blurRad="152400" dist="88900" dir="2700000" algn="tl" rotWithShape="0">
              <a:schemeClr val="bg1">
                <a:lumMod val="65000"/>
                <a:alpha val="60000"/>
              </a:schemeClr>
            </a:outerShdw>
          </a:effectLst>
        </p:spPr>
        <p:txBody>
          <a:bodyPr wrap="square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15000"/>
              </a:lnSpc>
              <a:spcAft>
                <a:spcPts val="1000"/>
              </a:spcAft>
              <a:tabLst>
                <a:tab pos="450215" algn="l"/>
              </a:tabLst>
            </a:pP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Gill Sans MT" panose="020B0502020104020203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Информация с </a:t>
            </a:r>
            <a:r>
              <a:rPr lang="ru-RU" sz="1600" dirty="0" err="1" smtClean="0">
                <a:solidFill>
                  <a:schemeClr val="bg2">
                    <a:lumMod val="50000"/>
                  </a:schemeClr>
                </a:solidFill>
                <a:latin typeface="Gill Sans MT" panose="020B0502020104020203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геопривязкой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Gill Sans MT" panose="020B0502020104020203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Gill Sans MT" panose="020B0502020104020203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по</a:t>
            </a:r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  <a:latin typeface="Gill Sans MT" panose="020B0502020104020203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:</a:t>
            </a:r>
            <a:endParaRPr lang="en-US" sz="1600" dirty="0">
              <a:solidFill>
                <a:schemeClr val="bg2">
                  <a:lumMod val="50000"/>
                </a:schemeClr>
              </a:solidFill>
              <a:latin typeface="Gill Sans MT" panose="020B0502020104020203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-"/>
              <a:tabLst>
                <a:tab pos="450215" algn="l"/>
              </a:tabLst>
            </a:pP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Gill Sans MT" panose="020B0502020104020203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Общественному транспорту</a:t>
            </a:r>
            <a:endParaRPr lang="en-US" sz="1600" dirty="0">
              <a:solidFill>
                <a:schemeClr val="bg2">
                  <a:lumMod val="50000"/>
                </a:schemeClr>
              </a:solidFill>
              <a:latin typeface="Gill Sans MT" panose="020B0502020104020203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-"/>
              <a:tabLst>
                <a:tab pos="450215" algn="l"/>
              </a:tabLst>
            </a:pP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Gill Sans MT" panose="020B0502020104020203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Другим 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Gill Sans MT" panose="020B0502020104020203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сервисам</a:t>
            </a:r>
            <a:endParaRPr lang="en-US" sz="1600" dirty="0">
              <a:solidFill>
                <a:schemeClr val="bg2">
                  <a:lumMod val="50000"/>
                </a:schemeClr>
              </a:solidFill>
              <a:latin typeface="Gill Sans MT" panose="020B0502020104020203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-"/>
              <a:tabLst>
                <a:tab pos="450215" algn="l"/>
              </a:tabLst>
            </a:pP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Gill Sans MT" panose="020B0502020104020203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Дополнительной информации</a:t>
            </a:r>
            <a:endParaRPr lang="es-ES" sz="1600" dirty="0">
              <a:solidFill>
                <a:schemeClr val="bg2">
                  <a:lumMod val="50000"/>
                </a:schemeClr>
              </a:solidFill>
              <a:latin typeface="Gill Sans MT" panose="020B0502020104020203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</p:txBody>
      </p:sp>
      <p:sp>
        <p:nvSpPr>
          <p:cNvPr id="130" name="Rectángulo redondeado 129"/>
          <p:cNvSpPr/>
          <p:nvPr/>
        </p:nvSpPr>
        <p:spPr>
          <a:xfrm>
            <a:off x="7691335" y="3836874"/>
            <a:ext cx="3522625" cy="1984355"/>
          </a:xfrm>
          <a:prstGeom prst="roundRect">
            <a:avLst>
              <a:gd name="adj" fmla="val 8811"/>
            </a:avLst>
          </a:prstGeom>
          <a:solidFill>
            <a:schemeClr val="bg1">
              <a:lumMod val="95000"/>
            </a:schemeClr>
          </a:solidFill>
          <a:ln cap="rnd">
            <a:solidFill>
              <a:schemeClr val="bg2">
                <a:lumMod val="75000"/>
              </a:schemeClr>
            </a:solidFill>
          </a:ln>
          <a:effectLst>
            <a:outerShdw blurRad="152400" dist="88900" dir="2700000" algn="tl" rotWithShape="0">
              <a:schemeClr val="bg1">
                <a:lumMod val="65000"/>
                <a:alpha val="60000"/>
              </a:schemeClr>
            </a:outerShdw>
          </a:effectLst>
        </p:spPr>
        <p:txBody>
          <a:bodyPr wrap="square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15000"/>
              </a:lnSpc>
              <a:spcAft>
                <a:spcPts val="1000"/>
              </a:spcAft>
              <a:tabLst>
                <a:tab pos="450215" algn="l"/>
              </a:tabLst>
            </a:pP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Gill Sans MT" panose="020B0502020104020203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Включая</a:t>
            </a:r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  <a:latin typeface="Gill Sans MT" panose="020B0502020104020203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:</a:t>
            </a:r>
            <a:endParaRPr lang="en-US" sz="1600" dirty="0">
              <a:solidFill>
                <a:schemeClr val="bg2">
                  <a:lumMod val="50000"/>
                </a:schemeClr>
              </a:solidFill>
              <a:latin typeface="Gill Sans MT" panose="020B0502020104020203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marL="87313" indent="-87313" algn="just" defTabSz="3111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-"/>
              <a:tabLst>
                <a:tab pos="450215" algn="l"/>
              </a:tabLst>
            </a:pP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Gill Sans MT" panose="020B0502020104020203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Построение маршрутов на разных видах транспорта</a:t>
            </a:r>
            <a:endParaRPr lang="en-US" sz="1600" dirty="0">
              <a:solidFill>
                <a:schemeClr val="bg2">
                  <a:lumMod val="50000"/>
                </a:schemeClr>
              </a:solidFill>
              <a:latin typeface="Gill Sans MT" panose="020B0502020104020203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marL="87313" indent="-87313" algn="just" defTabSz="3111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-"/>
              <a:tabLst>
                <a:tab pos="450215" algn="l"/>
              </a:tabLst>
            </a:pP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Gill Sans MT" panose="020B0502020104020203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Персонализация</a:t>
            </a:r>
            <a:endParaRPr lang="en-US" sz="1600" dirty="0">
              <a:solidFill>
                <a:schemeClr val="bg2">
                  <a:lumMod val="50000"/>
                </a:schemeClr>
              </a:solidFill>
              <a:latin typeface="Gill Sans MT" panose="020B0502020104020203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marL="87313" indent="-87313" algn="just" defTabSz="3111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-"/>
              <a:tabLst>
                <a:tab pos="450215" algn="l"/>
              </a:tabLst>
            </a:pP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Gill Sans MT" panose="020B0502020104020203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Бронирование</a:t>
            </a:r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  <a:latin typeface="Gill Sans MT" panose="020B0502020104020203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//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Gill Sans MT" panose="020B0502020104020203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Оплата</a:t>
            </a:r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  <a:latin typeface="Gill Sans MT" panose="020B0502020104020203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// 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Gill Sans MT" panose="020B0502020104020203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Билеты</a:t>
            </a:r>
            <a:endParaRPr lang="es-ES" sz="1600" dirty="0">
              <a:solidFill>
                <a:schemeClr val="bg2">
                  <a:lumMod val="50000"/>
                </a:schemeClr>
              </a:solidFill>
              <a:latin typeface="Gill Sans MT" panose="020B0502020104020203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</p:txBody>
      </p:sp>
      <p:pic>
        <p:nvPicPr>
          <p:cNvPr id="131" name="Imagen 13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7448" y="1318508"/>
            <a:ext cx="2643783" cy="4700060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2305" y="1340301"/>
            <a:ext cx="1261371" cy="2242438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2305" y="3680049"/>
            <a:ext cx="1261371" cy="2242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486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MAAS Madrid (</a:t>
            </a:r>
            <a:r>
              <a:rPr lang="ru-RU" dirty="0" smtClean="0"/>
              <a:t>фаза </a:t>
            </a:r>
            <a:r>
              <a:rPr lang="es-ES" dirty="0" smtClean="0"/>
              <a:t>I </a:t>
            </a:r>
            <a:r>
              <a:rPr lang="ru-RU" dirty="0" smtClean="0"/>
              <a:t>уже реализована</a:t>
            </a:r>
            <a:r>
              <a:rPr lang="es-ES" dirty="0" smtClean="0"/>
              <a:t>)</a:t>
            </a:r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8222" y="1470121"/>
            <a:ext cx="4170295" cy="471506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54994" y="1432022"/>
            <a:ext cx="4336026" cy="4867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496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 Marcador de texto"/>
          <p:cNvSpPr txBox="1">
            <a:spLocks/>
          </p:cNvSpPr>
          <p:nvPr/>
        </p:nvSpPr>
        <p:spPr>
          <a:xfrm>
            <a:off x="3857585" y="463857"/>
            <a:ext cx="4186327" cy="276250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>
                    <a:lumMod val="50000"/>
                  </a:schemeClr>
                </a:solidFill>
                <a:latin typeface="Gill Sans MT" panose="020B050202010402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50000"/>
                  </a:schemeClr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50000"/>
                  </a:schemeClr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50000"/>
                  </a:schemeClr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50000"/>
                  </a:schemeClr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ru-RU" dirty="0" smtClean="0"/>
              <a:t>СПАСИБО</a:t>
            </a:r>
            <a:r>
              <a:rPr lang="en-US" dirty="0" smtClean="0"/>
              <a:t>!</a:t>
            </a:r>
            <a:endParaRPr lang="en-US" dirty="0"/>
          </a:p>
          <a:p>
            <a:pPr marL="0" indent="0" algn="ctr">
              <a:buNone/>
            </a:pPr>
            <a:r>
              <a:rPr lang="en-US" dirty="0"/>
              <a:t>Sergio Fernández </a:t>
            </a:r>
            <a:r>
              <a:rPr lang="en-US" dirty="0" err="1"/>
              <a:t>Balaguer</a:t>
            </a:r>
            <a:endParaRPr lang="en-US" dirty="0"/>
          </a:p>
          <a:p>
            <a:pPr marL="0" indent="0" algn="ctr">
              <a:buNone/>
            </a:pPr>
            <a:r>
              <a:rPr lang="en-US" sz="1800" dirty="0">
                <a:hlinkClick r:id="rId3"/>
              </a:rPr>
              <a:t>sergio.fernandez@emtmadrid.es</a:t>
            </a:r>
            <a:r>
              <a:rPr lang="en-US" sz="1800" dirty="0"/>
              <a:t> </a:t>
            </a:r>
          </a:p>
        </p:txBody>
      </p:sp>
      <p:pic>
        <p:nvPicPr>
          <p:cNvPr id="3" name="Imagen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43543" y="1540187"/>
            <a:ext cx="1962116" cy="177550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46748681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45932"/>
            <a:ext cx="8802624" cy="5912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Marcador de texto 3"/>
          <p:cNvSpPr txBox="1">
            <a:spLocks/>
          </p:cNvSpPr>
          <p:nvPr/>
        </p:nvSpPr>
        <p:spPr>
          <a:xfrm>
            <a:off x="853257" y="1296904"/>
            <a:ext cx="8937079" cy="4916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bg2">
                    <a:lumMod val="50000"/>
                  </a:schemeClr>
                </a:solidFill>
                <a:latin typeface="Gill Sans MT" panose="020B0502020104020203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bg2">
                    <a:lumMod val="50000"/>
                  </a:schemeClr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2">
                    <a:lumMod val="50000"/>
                  </a:schemeClr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2">
                    <a:lumMod val="50000"/>
                  </a:schemeClr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2">
                    <a:lumMod val="50000"/>
                  </a:schemeClr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s-ES" sz="18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4098" name="Picture 2" descr="Resultado de imagen de plaza mayor madrid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304553" y="945931"/>
            <a:ext cx="6081375" cy="5912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258" y="945931"/>
            <a:ext cx="8392293" cy="5912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Resultado de imagen de plaza mayor madri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090" y="937530"/>
            <a:ext cx="11264868" cy="5913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Все для дальнейшей эволюции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587838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ОСНОВНЫЕ </a:t>
            </a:r>
            <a:br>
              <a:rPr lang="ru-RU" dirty="0" smtClean="0"/>
            </a:br>
            <a:r>
              <a:rPr lang="ru-RU" dirty="0" smtClean="0"/>
              <a:t>ПОДХОДЫ</a:t>
            </a:r>
            <a:endParaRPr lang="es-ES" dirty="0"/>
          </a:p>
        </p:txBody>
      </p:sp>
      <p:pic>
        <p:nvPicPr>
          <p:cNvPr id="3" name="Imagen 1" descr="portada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80287" y="3940124"/>
            <a:ext cx="4071826" cy="2275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3333796447"/>
              </p:ext>
            </p:extLst>
          </p:nvPr>
        </p:nvGraphicFramePr>
        <p:xfrm>
          <a:off x="1793941" y="1061778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900" y="1995454"/>
            <a:ext cx="2796019" cy="4144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14 CuadroTexto"/>
          <p:cNvSpPr txBox="1"/>
          <p:nvPr/>
        </p:nvSpPr>
        <p:spPr>
          <a:xfrm>
            <a:off x="532116" y="1513238"/>
            <a:ext cx="2167490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s-ES" b="1" dirty="0" smtClean="0"/>
              <a:t>8</a:t>
            </a:r>
            <a:r>
              <a:rPr lang="ru-RU" b="1" dirty="0" smtClean="0"/>
              <a:t> октября</a:t>
            </a:r>
            <a:r>
              <a:rPr lang="es-ES" b="1" dirty="0" smtClean="0"/>
              <a:t>, 2018</a:t>
            </a:r>
            <a:endParaRPr lang="es-ES" b="1" dirty="0"/>
          </a:p>
        </p:txBody>
      </p:sp>
      <p:sp>
        <p:nvSpPr>
          <p:cNvPr id="7" name="14 CuadroTexto"/>
          <p:cNvSpPr txBox="1"/>
          <p:nvPr/>
        </p:nvSpPr>
        <p:spPr>
          <a:xfrm>
            <a:off x="9161690" y="3586925"/>
            <a:ext cx="2542630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s-ES" b="1" dirty="0" smtClean="0"/>
              <a:t>21</a:t>
            </a:r>
            <a:r>
              <a:rPr lang="ru-RU" b="1" dirty="0" smtClean="0"/>
              <a:t> сентября</a:t>
            </a:r>
            <a:r>
              <a:rPr lang="es-ES" b="1" dirty="0" smtClean="0"/>
              <a:t>, 2017</a:t>
            </a:r>
            <a:endParaRPr lang="es-ES" b="1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44"/>
          <a:stretch/>
        </p:blipFill>
        <p:spPr bwMode="auto">
          <a:xfrm>
            <a:off x="7446909" y="411443"/>
            <a:ext cx="4371644" cy="2203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14 CuadroTexto"/>
          <p:cNvSpPr txBox="1"/>
          <p:nvPr/>
        </p:nvSpPr>
        <p:spPr>
          <a:xfrm>
            <a:off x="8453996" y="2635560"/>
            <a:ext cx="2884563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s-ES" b="1" dirty="0" smtClean="0"/>
              <a:t>24</a:t>
            </a:r>
            <a:r>
              <a:rPr lang="ru-RU" b="1" dirty="0" smtClean="0"/>
              <a:t> октября</a:t>
            </a:r>
            <a:r>
              <a:rPr lang="es-ES" b="1" dirty="0" smtClean="0"/>
              <a:t>, 2018 </a:t>
            </a: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743798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ПЛАН</a:t>
            </a:r>
            <a:r>
              <a:rPr lang="es-ES" dirty="0" smtClean="0"/>
              <a:t> A</a:t>
            </a:r>
            <a:endParaRPr lang="es-E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67" t="13658" r="34667" b="24279"/>
          <a:stretch/>
        </p:blipFill>
        <p:spPr bwMode="auto">
          <a:xfrm>
            <a:off x="507999" y="999065"/>
            <a:ext cx="5199580" cy="5554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92" t="23958" r="34643" b="23495"/>
          <a:stretch/>
        </p:blipFill>
        <p:spPr bwMode="auto">
          <a:xfrm>
            <a:off x="6256866" y="1824128"/>
            <a:ext cx="5020733" cy="4729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7330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050" y="1027608"/>
            <a:ext cx="5115060" cy="5119797"/>
          </a:xfrm>
          <a:prstGeom prst="rect">
            <a:avLst/>
          </a:prstGeom>
        </p:spPr>
      </p:pic>
      <p:sp>
        <p:nvSpPr>
          <p:cNvPr id="5" name="4 Título"/>
          <p:cNvSpPr>
            <a:spLocks noGrp="1"/>
          </p:cNvSpPr>
          <p:nvPr>
            <p:ph type="title"/>
          </p:nvPr>
        </p:nvSpPr>
        <p:spPr>
          <a:xfrm>
            <a:off x="3006811" y="150943"/>
            <a:ext cx="8895629" cy="817200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План </a:t>
            </a:r>
            <a:r>
              <a:rPr lang="es-ES" sz="3200" dirty="0" smtClean="0"/>
              <a:t>A</a:t>
            </a:r>
            <a:r>
              <a:rPr lang="ru-RU" sz="3200" dirty="0" smtClean="0"/>
              <a:t>, действие №1</a:t>
            </a:r>
            <a:r>
              <a:rPr lang="es-ES" sz="3200" dirty="0" smtClean="0"/>
              <a:t>: </a:t>
            </a:r>
            <a:r>
              <a:rPr lang="ru-RU" sz="3200" dirty="0" smtClean="0"/>
              <a:t> проект</a:t>
            </a:r>
            <a:r>
              <a:rPr lang="es-ES" sz="3200" dirty="0" smtClean="0"/>
              <a:t>“Madrid Central”</a:t>
            </a:r>
            <a:endParaRPr lang="es-ES" sz="3200" dirty="0"/>
          </a:p>
        </p:txBody>
      </p:sp>
      <p:pic>
        <p:nvPicPr>
          <p:cNvPr id="8" name="Imagen 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69858" y="1027608"/>
            <a:ext cx="3413762" cy="26384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55110" y="3124198"/>
            <a:ext cx="5168326" cy="3445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775307" y="1027608"/>
            <a:ext cx="2241754" cy="2096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6 Rectángulo redondeado"/>
          <p:cNvSpPr/>
          <p:nvPr/>
        </p:nvSpPr>
        <p:spPr>
          <a:xfrm>
            <a:off x="5653231" y="5970723"/>
            <a:ext cx="5688846" cy="3693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ВСТУПИЛ В СИЛУ </a:t>
            </a:r>
            <a:r>
              <a:rPr lang="es-ES" sz="2000" b="1" dirty="0" smtClean="0">
                <a:solidFill>
                  <a:schemeClr val="bg1"/>
                </a:solidFill>
              </a:rPr>
              <a:t>30</a:t>
            </a:r>
            <a:r>
              <a:rPr lang="ru-RU" sz="2000" b="1" dirty="0" smtClean="0">
                <a:solidFill>
                  <a:schemeClr val="bg1"/>
                </a:solidFill>
              </a:rPr>
              <a:t>-го НОЯБРЯ 2018</a:t>
            </a:r>
            <a:r>
              <a:rPr lang="es-ES" sz="2000" b="1" dirty="0" smtClean="0">
                <a:solidFill>
                  <a:schemeClr val="bg1"/>
                </a:solidFill>
              </a:rPr>
              <a:t>!! </a:t>
            </a:r>
            <a:endParaRPr lang="es-E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56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3483" y="1178714"/>
            <a:ext cx="2831691" cy="4103544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723412"/>
              </p:ext>
            </p:extLst>
          </p:nvPr>
        </p:nvGraphicFramePr>
        <p:xfrm>
          <a:off x="530943" y="1638352"/>
          <a:ext cx="1696064" cy="35094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6064"/>
              </a:tblGrid>
              <a:tr h="1267080">
                <a:tc>
                  <a:txBody>
                    <a:bodyPr/>
                    <a:lstStyle/>
                    <a:p>
                      <a:pPr algn="ctr"/>
                      <a:endParaRPr lang="es-ES" sz="14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Проект</a:t>
                      </a:r>
                      <a:r>
                        <a:rPr lang="ru-RU" sz="14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s-ES" sz="14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Madrid Central:</a:t>
                      </a:r>
                    </a:p>
                    <a:p>
                      <a:pPr marL="285750" indent="-285750" algn="ctr">
                        <a:buFont typeface="Arial" panose="020B0604020202020204" pitchFamily="34" charset="0"/>
                        <a:buChar char="•"/>
                      </a:pPr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Приоритет резидентам</a:t>
                      </a:r>
                    </a:p>
                    <a:p>
                      <a:pPr marL="285750" indent="-285750" algn="ctr">
                        <a:buFont typeface="Arial" panose="020B0604020202020204" pitchFamily="34" charset="0"/>
                        <a:buChar char="•"/>
                      </a:pPr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Низкий</a:t>
                      </a:r>
                      <a:r>
                        <a:rPr lang="ru-RU" sz="14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показатель выбросов</a:t>
                      </a:r>
                      <a:endParaRPr lang="es-ES" sz="14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2E38B6"/>
                    </a:solidFill>
                  </a:tcPr>
                </a:tc>
              </a:tr>
              <a:tr h="855553">
                <a:tc>
                  <a:txBody>
                    <a:bodyPr/>
                    <a:lstStyle/>
                    <a:p>
                      <a:pPr algn="ctr"/>
                      <a:endParaRPr lang="es-ES" sz="1400" b="1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ru-RU" sz="14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Внутреннее кольцо </a:t>
                      </a:r>
                      <a:r>
                        <a:rPr lang="es-ES" sz="14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M-30</a:t>
                      </a:r>
                      <a:endParaRPr lang="es-ES" sz="14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</a:tr>
              <a:tr h="855553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Муниципалитет</a:t>
                      </a:r>
                      <a:r>
                        <a:rPr lang="ru-RU" sz="1400" b="1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 Мадрида</a:t>
                      </a:r>
                      <a:endParaRPr lang="es-ES" sz="14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CAF682"/>
                    </a:solidFill>
                  </a:tcPr>
                </a:tc>
              </a:tr>
            </a:tbl>
          </a:graphicData>
        </a:graphic>
      </p:graphicFrame>
      <p:sp>
        <p:nvSpPr>
          <p:cNvPr id="8" name="CuadroTexto 7"/>
          <p:cNvSpPr txBox="1"/>
          <p:nvPr/>
        </p:nvSpPr>
        <p:spPr>
          <a:xfrm>
            <a:off x="9070746" y="1145675"/>
            <a:ext cx="2946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b="1" dirty="0" smtClean="0">
                <a:solidFill>
                  <a:schemeClr val="accent1">
                    <a:lumMod val="75000"/>
                  </a:schemeClr>
                </a:solidFill>
              </a:rPr>
              <a:t>472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га.</a:t>
            </a:r>
            <a:endParaRPr lang="es-E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8979774" y="2335998"/>
            <a:ext cx="27765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Простота и экономия </a:t>
            </a:r>
            <a:r>
              <a:rPr lang="es-ES" b="1" dirty="0" smtClean="0">
                <a:solidFill>
                  <a:schemeClr val="accent1">
                    <a:lumMod val="75000"/>
                  </a:schemeClr>
                </a:solidFill>
              </a:rPr>
              <a:t>(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разрешения</a:t>
            </a:r>
            <a:r>
              <a:rPr lang="es-ES" b="1" dirty="0" smtClean="0">
                <a:solidFill>
                  <a:schemeClr val="accent1">
                    <a:lumMod val="75000"/>
                  </a:schemeClr>
                </a:solidFill>
              </a:rPr>
              <a:t>)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для городских властей</a:t>
            </a:r>
            <a:endParaRPr lang="es-ES" dirty="0"/>
          </a:p>
        </p:txBody>
      </p:sp>
      <p:sp>
        <p:nvSpPr>
          <p:cNvPr id="10" name="Rectángulo 9"/>
          <p:cNvSpPr/>
          <p:nvPr/>
        </p:nvSpPr>
        <p:spPr>
          <a:xfrm>
            <a:off x="8974459" y="3372840"/>
            <a:ext cx="274127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Просто в понимании для горожан</a:t>
            </a:r>
            <a:r>
              <a:rPr lang="es-ES" b="1" dirty="0" smtClean="0">
                <a:solidFill>
                  <a:schemeClr val="accent1">
                    <a:lumMod val="75000"/>
                  </a:schemeClr>
                </a:solidFill>
              </a:rPr>
              <a:t>: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меньше ошибок и штрафов</a:t>
            </a:r>
            <a:endParaRPr lang="es-ES" dirty="0"/>
          </a:p>
        </p:txBody>
      </p:sp>
      <p:sp>
        <p:nvSpPr>
          <p:cNvPr id="11" name="Rectángulo 10"/>
          <p:cNvSpPr/>
          <p:nvPr/>
        </p:nvSpPr>
        <p:spPr>
          <a:xfrm>
            <a:off x="8917330" y="4726547"/>
            <a:ext cx="25093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Гибкость</a:t>
            </a:r>
            <a:endParaRPr lang="es-ES" dirty="0"/>
          </a:p>
        </p:txBody>
      </p:sp>
      <p:sp>
        <p:nvSpPr>
          <p:cNvPr id="12" name="Rectángulo 11"/>
          <p:cNvSpPr/>
          <p:nvPr/>
        </p:nvSpPr>
        <p:spPr>
          <a:xfrm>
            <a:off x="8979194" y="5344170"/>
            <a:ext cx="284626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Соответствие протоколу действий для серьезных загрязнений воздуха</a:t>
            </a:r>
            <a:endParaRPr lang="es-ES" b="1" dirty="0"/>
          </a:p>
        </p:txBody>
      </p:sp>
      <p:sp>
        <p:nvSpPr>
          <p:cNvPr id="13" name="Rectángulo 12"/>
          <p:cNvSpPr/>
          <p:nvPr/>
        </p:nvSpPr>
        <p:spPr>
          <a:xfrm>
            <a:off x="9026420" y="1515007"/>
            <a:ext cx="30475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Влияние на самые загрязняющие автомобили</a:t>
            </a:r>
            <a:endParaRPr lang="es-E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4" name="CuadroTexto 9"/>
          <p:cNvSpPr txBox="1"/>
          <p:nvPr/>
        </p:nvSpPr>
        <p:spPr>
          <a:xfrm>
            <a:off x="3097159" y="309708"/>
            <a:ext cx="8118987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90000"/>
              </a:lnSpc>
              <a:spcBef>
                <a:spcPts val="1000"/>
              </a:spcBef>
            </a:pPr>
            <a:r>
              <a:rPr lang="ru-RU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Зона действия</a:t>
            </a:r>
            <a:endParaRPr lang="es-ES" sz="28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5" name="Imagen 9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0235" y="1271474"/>
            <a:ext cx="3652834" cy="4010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2 Conector recto"/>
          <p:cNvCxnSpPr/>
          <p:nvPr/>
        </p:nvCxnSpPr>
        <p:spPr>
          <a:xfrm flipV="1">
            <a:off x="3716594" y="1769805"/>
            <a:ext cx="2197509" cy="2306895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6 Conector recto"/>
          <p:cNvCxnSpPr/>
          <p:nvPr/>
        </p:nvCxnSpPr>
        <p:spPr>
          <a:xfrm>
            <a:off x="3795713" y="4321277"/>
            <a:ext cx="2543175" cy="589936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Marcador de contenido 3"/>
          <p:cNvSpPr txBox="1">
            <a:spLocks/>
          </p:cNvSpPr>
          <p:nvPr/>
        </p:nvSpPr>
        <p:spPr>
          <a:xfrm>
            <a:off x="473457" y="4115217"/>
            <a:ext cx="8411222" cy="248555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ES" sz="1400" dirty="0">
              <a:solidFill>
                <a:srgbClr val="FF0000"/>
              </a:solidFill>
            </a:endParaRPr>
          </a:p>
        </p:txBody>
      </p:sp>
      <p:sp>
        <p:nvSpPr>
          <p:cNvPr id="19" name="18 Rectángulo redondeado"/>
          <p:cNvSpPr/>
          <p:nvPr/>
        </p:nvSpPr>
        <p:spPr>
          <a:xfrm>
            <a:off x="351170" y="5601390"/>
            <a:ext cx="8577754" cy="51805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dirty="0" smtClean="0">
                <a:solidFill>
                  <a:schemeClr val="bg1"/>
                </a:solidFill>
              </a:rPr>
              <a:t>20% </a:t>
            </a:r>
            <a:r>
              <a:rPr lang="ru-RU" sz="2000" b="1" dirty="0" smtClean="0">
                <a:solidFill>
                  <a:schemeClr val="bg1"/>
                </a:solidFill>
              </a:rPr>
              <a:t>- сокращение машин</a:t>
            </a:r>
            <a:r>
              <a:rPr lang="es-ES" sz="2000" b="1" dirty="0" smtClean="0">
                <a:solidFill>
                  <a:schemeClr val="bg1"/>
                </a:solidFill>
              </a:rPr>
              <a:t>, 37% </a:t>
            </a:r>
            <a:r>
              <a:rPr lang="ru-RU" sz="2000" b="1" dirty="0" smtClean="0">
                <a:solidFill>
                  <a:schemeClr val="bg1"/>
                </a:solidFill>
              </a:rPr>
              <a:t>сокращение в </a:t>
            </a:r>
            <a:r>
              <a:rPr lang="ru-RU" sz="2000" b="1" dirty="0" err="1" smtClean="0">
                <a:solidFill>
                  <a:schemeClr val="bg1"/>
                </a:solidFill>
              </a:rPr>
              <a:t>машино</a:t>
            </a:r>
            <a:r>
              <a:rPr lang="ru-RU" sz="2000" b="1" dirty="0" smtClean="0">
                <a:solidFill>
                  <a:schemeClr val="bg1"/>
                </a:solidFill>
              </a:rPr>
              <a:t>-км.</a:t>
            </a:r>
            <a:r>
              <a:rPr lang="es-ES" sz="2000" b="1" dirty="0" smtClean="0">
                <a:solidFill>
                  <a:schemeClr val="bg1"/>
                </a:solidFill>
              </a:rPr>
              <a:t>, </a:t>
            </a:r>
            <a:r>
              <a:rPr lang="ru-RU" sz="2000" b="1" dirty="0" smtClean="0">
                <a:solidFill>
                  <a:schemeClr val="bg1"/>
                </a:solidFill>
              </a:rPr>
              <a:t>почти </a:t>
            </a:r>
            <a:r>
              <a:rPr lang="es-ES" sz="2000" b="1" dirty="0" smtClean="0">
                <a:solidFill>
                  <a:schemeClr val="bg1"/>
                </a:solidFill>
              </a:rPr>
              <a:t>40% </a:t>
            </a:r>
            <a:r>
              <a:rPr lang="ru-RU" sz="2000" b="1" dirty="0" smtClean="0">
                <a:solidFill>
                  <a:schemeClr val="bg1"/>
                </a:solidFill>
              </a:rPr>
              <a:t>- сокращение в </a:t>
            </a:r>
            <a:r>
              <a:rPr lang="es-ES" sz="2000" b="1" dirty="0" smtClean="0">
                <a:solidFill>
                  <a:schemeClr val="bg1"/>
                </a:solidFill>
              </a:rPr>
              <a:t>NO2 </a:t>
            </a:r>
            <a:endParaRPr lang="es-ES" sz="2000" b="1" dirty="0">
              <a:solidFill>
                <a:schemeClr val="bg1"/>
              </a:solidFill>
            </a:endParaRPr>
          </a:p>
        </p:txBody>
      </p:sp>
      <p:pic>
        <p:nvPicPr>
          <p:cNvPr id="17" name="Imagen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3342" y="142176"/>
            <a:ext cx="581522" cy="815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263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Использование национальной схемы классифицировани</a:t>
            </a:r>
            <a:r>
              <a:rPr lang="ru-RU" dirty="0"/>
              <a:t>я</a:t>
            </a:r>
            <a:endParaRPr lang="es-ES" dirty="0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6746" y="1254942"/>
            <a:ext cx="1233996" cy="5512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2"/>
          <p:cNvSpPr>
            <a:spLocks/>
          </p:cNvSpPr>
          <p:nvPr/>
        </p:nvSpPr>
        <p:spPr bwMode="auto">
          <a:xfrm>
            <a:off x="7439487" y="1057457"/>
            <a:ext cx="4752513" cy="5664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rgbClr val="0081C4"/>
                </a:solidFill>
                <a:latin typeface="Verdana" panose="020B0604030504040204" pitchFamily="34" charset="0"/>
              </a:defRPr>
            </a:lvl1pPr>
            <a:lvl2pPr marL="93663">
              <a:defRPr sz="1000" b="1">
                <a:solidFill>
                  <a:srgbClr val="0081C4"/>
                </a:solidFill>
                <a:latin typeface="Verdana" panose="020B0604030504040204" pitchFamily="34" charset="0"/>
              </a:defRPr>
            </a:lvl2pPr>
            <a:lvl3pPr marL="1143000" indent="-228600">
              <a:defRPr sz="1000" b="1">
                <a:solidFill>
                  <a:srgbClr val="0081C4"/>
                </a:solidFill>
                <a:latin typeface="Verdana" panose="020B0604030504040204" pitchFamily="34" charset="0"/>
              </a:defRPr>
            </a:lvl3pPr>
            <a:lvl4pPr marL="1600200" indent="-228600">
              <a:defRPr sz="1000" b="1">
                <a:solidFill>
                  <a:srgbClr val="0081C4"/>
                </a:solidFill>
                <a:latin typeface="Verdana" panose="020B0604030504040204" pitchFamily="34" charset="0"/>
              </a:defRPr>
            </a:lvl4pPr>
            <a:lvl5pPr marL="2057400" indent="-228600">
              <a:defRPr sz="1000" b="1">
                <a:solidFill>
                  <a:srgbClr val="0081C4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rgbClr val="0081C4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rgbClr val="0081C4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rgbClr val="0081C4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rgbClr val="0081C4"/>
                </a:solidFill>
                <a:latin typeface="Verdana" panose="020B0604030504040204" pitchFamily="34" charset="0"/>
              </a:defRPr>
            </a:lvl9pPr>
          </a:lstStyle>
          <a:p>
            <a:pPr lvl="1" eaLnBrk="1" hangingPunct="1">
              <a:spcBef>
                <a:spcPct val="20000"/>
              </a:spcBef>
              <a:defRPr/>
            </a:pPr>
            <a:r>
              <a:rPr lang="ru-RU" altLang="es-ES" sz="2400" u="sng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Экологическая классификация </a:t>
            </a:r>
            <a:r>
              <a:rPr lang="en-GB" altLang="es-ES" sz="2400" u="sng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- DGT</a:t>
            </a:r>
            <a:endParaRPr lang="en-GB" altLang="es-ES" sz="2000" b="0" dirty="0" smtClean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  <a:p>
            <a:pPr marL="342900" indent="-342900" ea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ru-RU" altLang="es-E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Общенациональная </a:t>
            </a:r>
            <a:r>
              <a:rPr lang="en-GB" altLang="es-E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(2016)</a:t>
            </a:r>
          </a:p>
          <a:p>
            <a:pPr marL="342900" indent="-342900" algn="just" eaLnBrk="1" hangingPunct="1">
              <a:lnSpc>
                <a:spcPct val="120000"/>
              </a:lnSpc>
              <a:spcBef>
                <a:spcPct val="60000"/>
              </a:spcBef>
              <a:buFont typeface="Arial" panose="020B0604020202020204" pitchFamily="34" charset="0"/>
              <a:buChar char="•"/>
              <a:defRPr/>
            </a:pPr>
            <a:r>
              <a:rPr lang="ru-RU" altLang="es-E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Обозначение (видимое)</a:t>
            </a:r>
            <a:endParaRPr lang="en-GB" altLang="es-ES" sz="2400" dirty="0" smtClean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  <a:p>
            <a:pPr marL="342900" indent="-342900" eaLnBrk="1" hangingPunct="1">
              <a:lnSpc>
                <a:spcPct val="120000"/>
              </a:lnSpc>
              <a:spcBef>
                <a:spcPct val="60000"/>
              </a:spcBef>
              <a:buFont typeface="Arial" panose="020B0604020202020204" pitchFamily="34" charset="0"/>
              <a:buChar char="•"/>
              <a:defRPr/>
            </a:pPr>
            <a:r>
              <a:rPr lang="ru-RU" altLang="es-E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Позитивная дискриминация</a:t>
            </a:r>
            <a:endParaRPr lang="en-GB" altLang="es-ES" sz="24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  <a:p>
            <a:pPr marL="342900" indent="-342900" eaLnBrk="1" hangingPunct="1">
              <a:lnSpc>
                <a:spcPct val="120000"/>
              </a:lnSpc>
              <a:spcBef>
                <a:spcPct val="60000"/>
              </a:spcBef>
              <a:buFont typeface="Arial" panose="020B0604020202020204" pitchFamily="34" charset="0"/>
              <a:buChar char="•"/>
              <a:defRPr/>
            </a:pPr>
            <a:r>
              <a:rPr lang="ru-RU" altLang="es-E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На основе</a:t>
            </a:r>
            <a:r>
              <a:rPr lang="en-GB" altLang="es-E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EURO </a:t>
            </a:r>
            <a:r>
              <a:rPr lang="ru-RU" altLang="es-E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стандартов и технологий</a:t>
            </a:r>
            <a:endParaRPr lang="en-GB" altLang="es-ES" sz="2400" dirty="0" smtClean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  <a:p>
            <a:pPr lvl="1" eaLnBrk="1" hangingPunct="1">
              <a:spcBef>
                <a:spcPct val="20000"/>
              </a:spcBef>
              <a:defRPr/>
            </a:pPr>
            <a:endParaRPr lang="en-GB" altLang="es-ES" sz="2400" dirty="0" smtClean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  <a:p>
            <a:pPr marL="436563" lvl="1" indent="-342900" eaLnBrk="1" hangingPunct="1">
              <a:spcBef>
                <a:spcPct val="20000"/>
              </a:spcBef>
              <a:buFont typeface="Wingdings" panose="05000000000000000000" pitchFamily="2" charset="2"/>
              <a:buChar char="q"/>
              <a:defRPr/>
            </a:pPr>
            <a:r>
              <a:rPr lang="ru-RU" altLang="es-E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Дизель </a:t>
            </a:r>
            <a:r>
              <a:rPr lang="en-GB" altLang="es-E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(</a:t>
            </a:r>
            <a:r>
              <a:rPr lang="ru-RU" altLang="es-E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старше </a:t>
            </a:r>
            <a:r>
              <a:rPr lang="en-GB" altLang="es-E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2006)</a:t>
            </a:r>
          </a:p>
          <a:p>
            <a:pPr marL="436563" lvl="1" indent="-342900" eaLnBrk="1" hangingPunct="1">
              <a:spcBef>
                <a:spcPct val="20000"/>
              </a:spcBef>
              <a:buFont typeface="Wingdings" panose="05000000000000000000" pitchFamily="2" charset="2"/>
              <a:buChar char="q"/>
              <a:defRPr/>
            </a:pPr>
            <a:r>
              <a:rPr lang="ru-RU" altLang="es-E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Бензин </a:t>
            </a:r>
            <a:r>
              <a:rPr lang="en-GB" altLang="es-E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(</a:t>
            </a:r>
            <a:r>
              <a:rPr lang="ru-RU" altLang="es-E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старше </a:t>
            </a:r>
            <a:r>
              <a:rPr lang="en-GB" altLang="es-E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2000)</a:t>
            </a:r>
            <a:endParaRPr lang="en-GB" altLang="es-ES" sz="24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2631627" y="1198571"/>
            <a:ext cx="4337344" cy="1477328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es-ES" altLang="es-E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</a:rPr>
              <a:t> </a:t>
            </a:r>
            <a:r>
              <a:rPr lang="ru-RU" altLang="es-E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</a:rPr>
              <a:t>Электромобили </a:t>
            </a:r>
            <a:r>
              <a:rPr lang="es-ES" altLang="es-E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</a:rPr>
              <a:t>(</a:t>
            </a:r>
            <a:r>
              <a:rPr lang="ru-RU" altLang="es-E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</a:rPr>
              <a:t>батарея</a:t>
            </a:r>
            <a:r>
              <a:rPr lang="es-ES" altLang="es-E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</a:rPr>
              <a:t>) (</a:t>
            </a:r>
            <a:r>
              <a:rPr lang="es-ES" altLang="es-E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</a:rPr>
              <a:t>BEV)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s-ES" altLang="es-E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</a:rPr>
              <a:t> </a:t>
            </a:r>
            <a:r>
              <a:rPr lang="ru-RU" altLang="es-E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</a:rPr>
              <a:t>Гибридный автомобиль с дополнительной зарядкой </a:t>
            </a:r>
            <a:r>
              <a:rPr lang="es-ES" altLang="es-E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</a:rPr>
              <a:t>(PHEV</a:t>
            </a:r>
            <a:r>
              <a:rPr lang="es-ES" altLang="es-E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</a:rPr>
              <a:t>) </a:t>
            </a:r>
            <a:r>
              <a:rPr lang="ru-RU" altLang="es-E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</a:rPr>
              <a:t>дальность </a:t>
            </a:r>
            <a:r>
              <a:rPr lang="es-ES" altLang="es-E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</a:rPr>
              <a:t>&gt; </a:t>
            </a:r>
            <a:r>
              <a:rPr lang="es-ES" altLang="es-E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</a:rPr>
              <a:t>40 </a:t>
            </a:r>
            <a:r>
              <a:rPr lang="ru-RU" altLang="es-E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</a:rPr>
              <a:t>км</a:t>
            </a:r>
            <a:endParaRPr lang="es-ES" altLang="es-ES" sz="1200" b="1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es-ES" altLang="es-E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</a:rPr>
              <a:t> </a:t>
            </a:r>
            <a:r>
              <a:rPr lang="ru-RU" altLang="es-E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</a:rPr>
              <a:t>Электромобили с увеличенной дальностью </a:t>
            </a:r>
            <a:r>
              <a:rPr lang="es-ES" altLang="es-E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</a:rPr>
              <a:t>(REEV) &gt; </a:t>
            </a:r>
            <a:r>
              <a:rPr lang="es-ES" altLang="es-E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</a:rPr>
              <a:t>40 </a:t>
            </a:r>
            <a:r>
              <a:rPr lang="ru-RU" altLang="es-E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</a:rPr>
              <a:t>км</a:t>
            </a:r>
            <a:endParaRPr lang="es-ES" altLang="es-ES" sz="1200" b="1" dirty="0" smtClean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ru-RU" altLang="es-E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</a:rPr>
              <a:t>Электромобили на топливных элементах</a:t>
            </a:r>
            <a:endParaRPr lang="es-ES" altLang="es-ES" sz="1200" b="1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2631625" y="2615813"/>
            <a:ext cx="4337346" cy="1754326"/>
          </a:xfrm>
          <a:prstGeom prst="rect">
            <a:avLst/>
          </a:prstGeom>
          <a:noFill/>
          <a:ln w="9525">
            <a:solidFill>
              <a:srgbClr val="00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E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</a:rPr>
              <a:t>LPG (</a:t>
            </a:r>
            <a:r>
              <a:rPr lang="ru-RU" altLang="es-E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</a:rPr>
              <a:t>сжиженный углеводородный газ</a:t>
            </a:r>
            <a:r>
              <a:rPr lang="es-ES" altLang="es-E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</a:rPr>
              <a:t>)</a:t>
            </a:r>
          </a:p>
          <a:p>
            <a:pPr>
              <a:spcBef>
                <a:spcPct val="50000"/>
              </a:spcBef>
            </a:pPr>
            <a:r>
              <a:rPr lang="es-ES" altLang="es-E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</a:rPr>
              <a:t>LNG (</a:t>
            </a:r>
            <a:r>
              <a:rPr lang="ru-RU" altLang="es-E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</a:rPr>
              <a:t>сжиженный природный газ</a:t>
            </a:r>
            <a:r>
              <a:rPr lang="es-ES" altLang="es-E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</a:rPr>
              <a:t>)</a:t>
            </a:r>
            <a:endParaRPr lang="es-ES" altLang="es-ES" sz="1200" b="1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</a:endParaRPr>
          </a:p>
          <a:p>
            <a:pPr>
              <a:spcBef>
                <a:spcPct val="50000"/>
              </a:spcBef>
            </a:pPr>
            <a:r>
              <a:rPr lang="es-ES" altLang="es-E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</a:rPr>
              <a:t>CNG (</a:t>
            </a:r>
            <a:r>
              <a:rPr lang="ru-RU" altLang="es-E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</a:rPr>
              <a:t>сжатый природный газ</a:t>
            </a:r>
            <a:r>
              <a:rPr lang="es-ES" altLang="es-E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</a:rPr>
              <a:t>)</a:t>
            </a:r>
            <a:endParaRPr lang="es-ES" altLang="es-ES" sz="1200" b="1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</a:endParaRPr>
          </a:p>
          <a:p>
            <a:pPr>
              <a:spcBef>
                <a:spcPct val="50000"/>
              </a:spcBef>
            </a:pPr>
            <a:r>
              <a:rPr lang="ru-RU" altLang="es-E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</a:rPr>
              <a:t>Г</a:t>
            </a:r>
            <a:r>
              <a:rPr lang="ru-RU" altLang="es-E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</a:rPr>
              <a:t>ибридный автомобиль с дополнительной зарядкой </a:t>
            </a:r>
            <a:r>
              <a:rPr lang="es-ES" altLang="es-E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</a:rPr>
              <a:t>(PHEV</a:t>
            </a:r>
            <a:r>
              <a:rPr lang="es-ES" altLang="es-E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</a:rPr>
              <a:t>) </a:t>
            </a:r>
            <a:r>
              <a:rPr lang="ru-RU" altLang="es-E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</a:rPr>
              <a:t>дальность </a:t>
            </a:r>
            <a:r>
              <a:rPr lang="es-ES" altLang="es-E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</a:rPr>
              <a:t>&lt; </a:t>
            </a:r>
            <a:r>
              <a:rPr lang="es-ES" altLang="es-E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</a:rPr>
              <a:t>40 </a:t>
            </a:r>
            <a:r>
              <a:rPr lang="ru-RU" altLang="es-E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</a:rPr>
              <a:t>км</a:t>
            </a:r>
            <a:endParaRPr lang="es-ES" altLang="es-ES" sz="1200" b="1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</a:endParaRPr>
          </a:p>
          <a:p>
            <a:pPr>
              <a:spcBef>
                <a:spcPct val="50000"/>
              </a:spcBef>
            </a:pPr>
            <a:r>
              <a:rPr lang="ru-RU" altLang="es-E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</a:rPr>
              <a:t>Гибридный автомобиль </a:t>
            </a:r>
            <a:r>
              <a:rPr lang="ru-RU" altLang="es-E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</a:rPr>
              <a:t>без дополнительной зарядки </a:t>
            </a:r>
            <a:r>
              <a:rPr lang="es-ES" altLang="es-E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</a:rPr>
              <a:t>(HEV)</a:t>
            </a: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2631624" y="4266365"/>
            <a:ext cx="4337346" cy="1200329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s-E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</a:rPr>
              <a:t>Машины</a:t>
            </a:r>
            <a:r>
              <a:rPr lang="es-ES" altLang="es-E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</a:rPr>
              <a:t> </a:t>
            </a:r>
            <a:r>
              <a:rPr lang="ru-RU" altLang="es-E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</a:rPr>
              <a:t>и малотоннажный коммерческий транспорт</a:t>
            </a:r>
            <a:r>
              <a:rPr lang="en-US" altLang="es-E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</a:rPr>
              <a:t>/</a:t>
            </a:r>
            <a:r>
              <a:rPr lang="ru-RU" altLang="es-ES" sz="12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</a:rPr>
              <a:t>минивэны</a:t>
            </a:r>
            <a:r>
              <a:rPr lang="es-ES" altLang="es-E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</a:rPr>
              <a:t> (</a:t>
            </a:r>
            <a:r>
              <a:rPr lang="ru-RU" altLang="es-E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</a:rPr>
              <a:t>бензин</a:t>
            </a:r>
            <a:r>
              <a:rPr lang="es-ES" altLang="es-E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</a:rPr>
              <a:t>) - </a:t>
            </a:r>
            <a:r>
              <a:rPr lang="es-ES" altLang="es-E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</a:rPr>
              <a:t>Euro 4, 5, 6, </a:t>
            </a:r>
          </a:p>
          <a:p>
            <a:pPr>
              <a:spcBef>
                <a:spcPct val="50000"/>
              </a:spcBef>
            </a:pPr>
            <a:r>
              <a:rPr lang="ru-RU" altLang="es-E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</a:rPr>
              <a:t>Машины и </a:t>
            </a:r>
            <a:r>
              <a:rPr lang="ru-RU" altLang="es-ES" sz="12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</a:rPr>
              <a:t>минивэны</a:t>
            </a:r>
            <a:r>
              <a:rPr lang="ru-RU" altLang="es-E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</a:rPr>
              <a:t> </a:t>
            </a:r>
            <a:r>
              <a:rPr lang="es-ES" altLang="es-E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</a:rPr>
              <a:t>(</a:t>
            </a:r>
            <a:r>
              <a:rPr lang="ru-RU" altLang="es-E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</a:rPr>
              <a:t>дизель</a:t>
            </a:r>
            <a:r>
              <a:rPr lang="es-ES" altLang="es-E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</a:rPr>
              <a:t>) - Euro 6 </a:t>
            </a:r>
            <a:endParaRPr lang="es-ES" altLang="es-ES" sz="1200" b="1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</a:endParaRPr>
          </a:p>
          <a:p>
            <a:pPr>
              <a:spcBef>
                <a:spcPct val="50000"/>
              </a:spcBef>
            </a:pPr>
            <a:r>
              <a:rPr lang="ru-RU" altLang="es-ES" sz="12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</a:rPr>
              <a:t>Легкогрузный</a:t>
            </a:r>
            <a:r>
              <a:rPr lang="ru-RU" altLang="es-E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</a:rPr>
              <a:t> и большегрузный транспорт</a:t>
            </a:r>
            <a:r>
              <a:rPr lang="es-ES" altLang="es-E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</a:rPr>
              <a:t>- </a:t>
            </a:r>
            <a:r>
              <a:rPr lang="es-ES" altLang="es-E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</a:rPr>
              <a:t>Euro VI</a:t>
            </a: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2631624" y="5677442"/>
            <a:ext cx="4337347" cy="1015663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s-E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</a:rPr>
              <a:t>Машины и </a:t>
            </a:r>
            <a:r>
              <a:rPr lang="ru-RU" altLang="es-ES" sz="12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</a:rPr>
              <a:t>минивэны</a:t>
            </a:r>
            <a:r>
              <a:rPr lang="ru-RU" altLang="es-E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</a:rPr>
              <a:t> </a:t>
            </a:r>
            <a:r>
              <a:rPr lang="es-ES" altLang="es-E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</a:rPr>
              <a:t>(</a:t>
            </a:r>
            <a:r>
              <a:rPr lang="ru-RU" altLang="es-E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</a:rPr>
              <a:t>бензин</a:t>
            </a:r>
            <a:r>
              <a:rPr lang="es-ES" altLang="es-E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</a:rPr>
              <a:t>) - Euro 3 </a:t>
            </a:r>
          </a:p>
          <a:p>
            <a:pPr>
              <a:spcBef>
                <a:spcPct val="50000"/>
              </a:spcBef>
            </a:pPr>
            <a:r>
              <a:rPr lang="ru-RU" altLang="es-E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</a:rPr>
              <a:t>Машины и </a:t>
            </a:r>
            <a:r>
              <a:rPr lang="ru-RU" altLang="es-ES" sz="12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</a:rPr>
              <a:t>минивэны</a:t>
            </a:r>
            <a:r>
              <a:rPr lang="ru-RU" altLang="es-E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</a:rPr>
              <a:t> </a:t>
            </a:r>
            <a:r>
              <a:rPr lang="es-ES" altLang="es-E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</a:rPr>
              <a:t>(</a:t>
            </a:r>
            <a:r>
              <a:rPr lang="ru-RU" altLang="es-E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</a:rPr>
              <a:t>дизель</a:t>
            </a:r>
            <a:r>
              <a:rPr lang="es-ES" altLang="es-E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</a:rPr>
              <a:t>) - Euro 4, 5 </a:t>
            </a:r>
          </a:p>
          <a:p>
            <a:pPr>
              <a:spcBef>
                <a:spcPct val="50000"/>
              </a:spcBef>
            </a:pPr>
            <a:r>
              <a:rPr lang="ru-RU" altLang="es-ES" sz="1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</a:rPr>
              <a:t>Легкогрузный</a:t>
            </a:r>
            <a:r>
              <a:rPr lang="ru-RU" altLang="es-E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</a:rPr>
              <a:t> и большегрузный транспорт </a:t>
            </a:r>
            <a:r>
              <a:rPr lang="es-ES" altLang="es-E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</a:rPr>
              <a:t>- </a:t>
            </a:r>
            <a:r>
              <a:rPr lang="es-ES" altLang="es-E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</a:rPr>
              <a:t>Euro IV </a:t>
            </a:r>
            <a:r>
              <a:rPr lang="ru-RU" altLang="es-E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</a:rPr>
              <a:t>и </a:t>
            </a:r>
            <a:r>
              <a:rPr lang="es-ES" altLang="es-E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</a:rPr>
              <a:t>V</a:t>
            </a:r>
            <a:endParaRPr lang="es-ES" altLang="es-ES" sz="1200" b="1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7549852" y="4626885"/>
            <a:ext cx="3855027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Машины без обозначений</a:t>
            </a:r>
            <a:r>
              <a:rPr lang="es-ES" sz="2400" b="1" dirty="0" smtClean="0">
                <a:solidFill>
                  <a:schemeClr val="bg1"/>
                </a:solidFill>
              </a:rPr>
              <a:t>:</a:t>
            </a:r>
            <a:endParaRPr lang="es-E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438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lantilla Septiembre 2018">
  <a:themeElements>
    <a:clrScheme name="Personalizado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D"/>
      </a:accent1>
      <a:accent2>
        <a:srgbClr val="E81F76"/>
      </a:accent2>
      <a:accent3>
        <a:srgbClr val="009490"/>
      </a:accent3>
      <a:accent4>
        <a:srgbClr val="DAC556"/>
      </a:accent4>
      <a:accent5>
        <a:srgbClr val="FF5100"/>
      </a:accent5>
      <a:accent6>
        <a:srgbClr val="757575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Plantilla EMT Madrid" id="{1D8F155F-410D-4E2F-9F7B-AEFE6D9B553D}" vid="{37233FE4-D693-4579-BEFD-42F9846DE45B}"/>
    </a:ext>
  </a:extLst>
</a:theme>
</file>

<file path=ppt/theme/theme10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EMT Institucional">
  <a:themeElements>
    <a:clrScheme name="Personalizado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D"/>
      </a:accent1>
      <a:accent2>
        <a:srgbClr val="E81F76"/>
      </a:accent2>
      <a:accent3>
        <a:srgbClr val="009490"/>
      </a:accent3>
      <a:accent4>
        <a:srgbClr val="DAC556"/>
      </a:accent4>
      <a:accent5>
        <a:srgbClr val="FF5100"/>
      </a:accent5>
      <a:accent6>
        <a:srgbClr val="757575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Plantilla EMT Madrid" id="{1D8F155F-410D-4E2F-9F7B-AEFE6D9B553D}" vid="{24015D2E-18CE-4087-8A78-DD7FE6B51B4C}"/>
    </a:ext>
  </a:extLst>
</a:theme>
</file>

<file path=ppt/theme/theme3.xml><?xml version="1.0" encoding="utf-8"?>
<a:theme xmlns:a="http://schemas.openxmlformats.org/drawingml/2006/main" name="Servicio de Autobús">
  <a:themeElements>
    <a:clrScheme name="Personalizado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D"/>
      </a:accent1>
      <a:accent2>
        <a:srgbClr val="E81F76"/>
      </a:accent2>
      <a:accent3>
        <a:srgbClr val="009490"/>
      </a:accent3>
      <a:accent4>
        <a:srgbClr val="DAC556"/>
      </a:accent4>
      <a:accent5>
        <a:srgbClr val="FF5100"/>
      </a:accent5>
      <a:accent6>
        <a:srgbClr val="757575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Plantilla EMT Madrid" id="{1D8F155F-410D-4E2F-9F7B-AEFE6D9B553D}" vid="{8C2D08AB-F73B-4663-A81A-888769448C80}"/>
    </a:ext>
  </a:extLst>
</a:theme>
</file>

<file path=ppt/theme/theme4.xml><?xml version="1.0" encoding="utf-8"?>
<a:theme xmlns:a="http://schemas.openxmlformats.org/drawingml/2006/main" name="Servicio de Aparcamiento">
  <a:themeElements>
    <a:clrScheme name="Personalizado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D"/>
      </a:accent1>
      <a:accent2>
        <a:srgbClr val="E81F76"/>
      </a:accent2>
      <a:accent3>
        <a:srgbClr val="009490"/>
      </a:accent3>
      <a:accent4>
        <a:srgbClr val="DAC556"/>
      </a:accent4>
      <a:accent5>
        <a:srgbClr val="FF5100"/>
      </a:accent5>
      <a:accent6>
        <a:srgbClr val="757575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Plantilla EMT Madrid" id="{1D8F155F-410D-4E2F-9F7B-AEFE6D9B553D}" vid="{DC306526-70BC-4CD5-8C74-32EA280B16D9}"/>
    </a:ext>
  </a:extLst>
</a:theme>
</file>

<file path=ppt/theme/theme5.xml><?xml version="1.0" encoding="utf-8"?>
<a:theme xmlns:a="http://schemas.openxmlformats.org/drawingml/2006/main" name="Servicio de BiciMAD">
  <a:themeElements>
    <a:clrScheme name="Personalizado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D"/>
      </a:accent1>
      <a:accent2>
        <a:srgbClr val="E81F76"/>
      </a:accent2>
      <a:accent3>
        <a:srgbClr val="009490"/>
      </a:accent3>
      <a:accent4>
        <a:srgbClr val="DAC556"/>
      </a:accent4>
      <a:accent5>
        <a:srgbClr val="FF5100"/>
      </a:accent5>
      <a:accent6>
        <a:srgbClr val="757575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Plantilla EMT Madrid" id="{1D8F155F-410D-4E2F-9F7B-AEFE6D9B553D}" vid="{95F72DB2-7A49-4BFE-B79C-ED2FD85E2246}"/>
    </a:ext>
  </a:extLst>
</a:theme>
</file>

<file path=ppt/theme/theme6.xml><?xml version="1.0" encoding="utf-8"?>
<a:theme xmlns:a="http://schemas.openxmlformats.org/drawingml/2006/main" name="Servicio de Grúa">
  <a:themeElements>
    <a:clrScheme name="Personalizado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D"/>
      </a:accent1>
      <a:accent2>
        <a:srgbClr val="E81F76"/>
      </a:accent2>
      <a:accent3>
        <a:srgbClr val="009490"/>
      </a:accent3>
      <a:accent4>
        <a:srgbClr val="DAC556"/>
      </a:accent4>
      <a:accent5>
        <a:srgbClr val="FF5100"/>
      </a:accent5>
      <a:accent6>
        <a:srgbClr val="757575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Plantilla EMT Madrid" id="{1D8F155F-410D-4E2F-9F7B-AEFE6D9B553D}" vid="{B4F0D92C-83A2-4D1F-A216-EAD727C4CD7D}"/>
    </a:ext>
  </a:extLst>
</a:theme>
</file>

<file path=ppt/theme/theme7.xml><?xml version="1.0" encoding="utf-8"?>
<a:theme xmlns:a="http://schemas.openxmlformats.org/drawingml/2006/main" name="Servicio de Teleférico">
  <a:themeElements>
    <a:clrScheme name="Personalizado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D"/>
      </a:accent1>
      <a:accent2>
        <a:srgbClr val="E81F76"/>
      </a:accent2>
      <a:accent3>
        <a:srgbClr val="009490"/>
      </a:accent3>
      <a:accent4>
        <a:srgbClr val="DAC556"/>
      </a:accent4>
      <a:accent5>
        <a:srgbClr val="FF5100"/>
      </a:accent5>
      <a:accent6>
        <a:srgbClr val="757575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Plantilla EMT Madrid" id="{1D8F155F-410D-4E2F-9F7B-AEFE6D9B553D}" vid="{A1798162-0D6E-4A9F-8376-6E2F0DFE4113}"/>
    </a:ext>
  </a:extLst>
</a:theme>
</file>

<file path=ppt/theme/theme8.xml><?xml version="1.0" encoding="utf-8"?>
<a:theme xmlns:a="http://schemas.openxmlformats.org/drawingml/2006/main" name="Servicio de Consultoría">
  <a:themeElements>
    <a:clrScheme name="Personalizado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D"/>
      </a:accent1>
      <a:accent2>
        <a:srgbClr val="E81F76"/>
      </a:accent2>
      <a:accent3>
        <a:srgbClr val="009490"/>
      </a:accent3>
      <a:accent4>
        <a:srgbClr val="DAC556"/>
      </a:accent4>
      <a:accent5>
        <a:srgbClr val="FF5100"/>
      </a:accent5>
      <a:accent6>
        <a:srgbClr val="757575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Plantilla EMT Madrid" id="{1D8F155F-410D-4E2F-9F7B-AEFE6D9B553D}" vid="{80575984-9E6B-455B-80B2-AC558AE3C986}"/>
    </a:ext>
  </a:extLst>
</a:theme>
</file>

<file path=ppt/theme/theme9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Plantilla Septiembre 2018</Template>
  <TotalTime>7040</TotalTime>
  <Words>1957</Words>
  <Application>Microsoft Office PowerPoint</Application>
  <PresentationFormat>Произвольный</PresentationFormat>
  <Paragraphs>394</Paragraphs>
  <Slides>33</Slides>
  <Notes>23</Notes>
  <HiddenSlides>0</HiddenSlides>
  <MMClips>0</MMClips>
  <ScaleCrop>false</ScaleCrop>
  <HeadingPairs>
    <vt:vector size="4" baseType="variant">
      <vt:variant>
        <vt:lpstr>Тема</vt:lpstr>
      </vt:variant>
      <vt:variant>
        <vt:i4>8</vt:i4>
      </vt:variant>
      <vt:variant>
        <vt:lpstr>Заголовки слайдов</vt:lpstr>
      </vt:variant>
      <vt:variant>
        <vt:i4>33</vt:i4>
      </vt:variant>
    </vt:vector>
  </HeadingPairs>
  <TitlesOfParts>
    <vt:vector size="41" baseType="lpstr">
      <vt:lpstr>Plantilla Septiembre 2018</vt:lpstr>
      <vt:lpstr>EMT Institucional</vt:lpstr>
      <vt:lpstr>Servicio de Autobús</vt:lpstr>
      <vt:lpstr>Servicio de Aparcamiento</vt:lpstr>
      <vt:lpstr>Servicio de BiciMAD</vt:lpstr>
      <vt:lpstr>Servicio de Grúa</vt:lpstr>
      <vt:lpstr>Servicio de Teleférico</vt:lpstr>
      <vt:lpstr>Servicio de Consultoría</vt:lpstr>
      <vt:lpstr>Мобильность в Мадриде: изменяя будущее</vt:lpstr>
      <vt:lpstr>Презентация PowerPoint</vt:lpstr>
      <vt:lpstr>Презентация PowerPoint</vt:lpstr>
      <vt:lpstr>Все для дальнейшей эволюции</vt:lpstr>
      <vt:lpstr>ОСНОВНЫЕ  ПОДХОДЫ</vt:lpstr>
      <vt:lpstr>ПЛАН A</vt:lpstr>
      <vt:lpstr>План A, действие №1:  проект“Madrid Central”</vt:lpstr>
      <vt:lpstr>Презентация PowerPoint</vt:lpstr>
      <vt:lpstr>Использование национальной схемы классифицирования</vt:lpstr>
      <vt:lpstr>Основные правила проекта “Madrid Central”</vt:lpstr>
      <vt:lpstr>Контроль при помощи камер</vt:lpstr>
      <vt:lpstr>Изменения в правилах парковки</vt:lpstr>
      <vt:lpstr>Движение транспортных средств через “Madrid Central”?</vt:lpstr>
      <vt:lpstr>Gran Vía</vt:lpstr>
      <vt:lpstr>Gran Vía</vt:lpstr>
      <vt:lpstr>Улица Carretas</vt:lpstr>
      <vt:lpstr>Побочные эффекты?</vt:lpstr>
      <vt:lpstr>Первые результаты (по состоянию на 22 января)</vt:lpstr>
      <vt:lpstr>Новый устав устойчивой мобильности</vt:lpstr>
      <vt:lpstr>Сервисы совместного пользования (в основном электротранспорт)</vt:lpstr>
      <vt:lpstr>Новые вызовы каждый день (электроскутеры)</vt:lpstr>
      <vt:lpstr>22/2/2019</vt:lpstr>
      <vt:lpstr>КОМПАНИЯ ОБЩЕСТВЕННОГО ТРАНСПОРТА МАДРИДА</vt:lpstr>
      <vt:lpstr>Основные показатели компании в 2018 году</vt:lpstr>
      <vt:lpstr>   Fleet (March 2019 - Dec 2020)   </vt:lpstr>
      <vt:lpstr>Fleet</vt:lpstr>
      <vt:lpstr>Улучшение информирования пассажиров</vt:lpstr>
      <vt:lpstr>MAAS (Мобильность как сервис) – это совместная мобильность</vt:lpstr>
      <vt:lpstr>MAAS…с основой на общественный транспорт</vt:lpstr>
      <vt:lpstr>MAAS Madrid…делает все проще</vt:lpstr>
      <vt:lpstr>MAAS Мадрид</vt:lpstr>
      <vt:lpstr>MAAS Madrid (фаза I уже реализована)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Francisco Soriano Cruz</dc:creator>
  <cp:lastModifiedBy>vasilev-dv</cp:lastModifiedBy>
  <cp:revision>330</cp:revision>
  <dcterms:created xsi:type="dcterms:W3CDTF">2015-11-10T07:46:11Z</dcterms:created>
  <dcterms:modified xsi:type="dcterms:W3CDTF">2019-05-07T08:41:52Z</dcterms:modified>
</cp:coreProperties>
</file>